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5"/>
  </p:notesMasterIdLst>
  <p:handoutMasterIdLst>
    <p:handoutMasterId r:id="rId25"/>
  </p:handoutMasterIdLst>
  <p:sldIdLst>
    <p:sldId id="571" r:id="rId3"/>
    <p:sldId id="521" r:id="rId4"/>
    <p:sldId id="564" r:id="rId6"/>
    <p:sldId id="522" r:id="rId7"/>
    <p:sldId id="655" r:id="rId8"/>
    <p:sldId id="659" r:id="rId9"/>
    <p:sldId id="726" r:id="rId10"/>
    <p:sldId id="656" r:id="rId11"/>
    <p:sldId id="658" r:id="rId12"/>
    <p:sldId id="727" r:id="rId13"/>
    <p:sldId id="728" r:id="rId14"/>
    <p:sldId id="729" r:id="rId15"/>
    <p:sldId id="725" r:id="rId16"/>
    <p:sldId id="661" r:id="rId17"/>
    <p:sldId id="614" r:id="rId18"/>
    <p:sldId id="543" r:id="rId19"/>
    <p:sldId id="615" r:id="rId20"/>
    <p:sldId id="695" r:id="rId21"/>
    <p:sldId id="538" r:id="rId22"/>
    <p:sldId id="613" r:id="rId23"/>
    <p:sldId id="572" r:id="rId24"/>
  </p:sldIdLst>
  <p:sldSz cx="9145270" cy="5144770"/>
  <p:notesSz cx="6858000" cy="9144000"/>
  <p:embeddedFontLst>
    <p:embeddedFont>
      <p:font typeface="黑体" panose="02010609060101010101" pitchFamily="49" charset="-122"/>
      <p:regular r:id="rId29"/>
    </p:embeddedFont>
    <p:embeddedFont>
      <p:font typeface="微软雅黑" panose="020B0503020204020204" pitchFamily="34" charset="-122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Impact" panose="020B0806030902050204" pitchFamily="34" charset="0"/>
      <p:regular r:id="rId35"/>
    </p:embeddedFont>
    <p:embeddedFont>
      <p:font typeface="方正兰亭黑_GBK" panose="02000000000000000000" pitchFamily="2" charset="-122"/>
      <p:regular r:id="rId36"/>
    </p:embeddedFont>
    <p:embeddedFont>
      <p:font typeface="方正兰亭准黑_GBK" panose="02000000000000000000" pitchFamily="2" charset="-122"/>
      <p:regular r:id="rId37"/>
    </p:embeddedFont>
    <p:embeddedFont>
      <p:font typeface="华文黑体" panose="02010600030101010101" pitchFamily="2" charset="-122"/>
      <p:regular r:id="rId38"/>
    </p:embeddedFont>
    <p:embeddedFont>
      <p:font typeface="方正兰亭粗黑_GBK" panose="02000000000000000000" pitchFamily="2" charset="-122"/>
      <p:regular r:id="rId39"/>
    </p:embeddedFont>
    <p:embeddedFont>
      <p:font typeface="Franklin Gothic Medium" panose="020B0603020102020204" pitchFamily="34" charset="0"/>
      <p:regular r:id="rId40"/>
      <p:italic r:id="rId41"/>
    </p:embeddedFont>
    <p:embeddedFont>
      <p:font typeface="Palatino Linotype" panose="02040502050505030304" charset="0"/>
      <p:regular r:id="rId42"/>
      <p:bold r:id="rId43"/>
      <p:italic r:id="rId44"/>
      <p:boldItalic r:id="rId45"/>
    </p:embeddedFont>
    <p:embeddedFont>
      <p:font typeface="幼圆" panose="02010509060101010101" charset="-122"/>
      <p:regular r:id="rId46"/>
    </p:embeddedFont>
    <p:embeddedFont>
      <p:font typeface="Century Gothic" panose="020B050202020202020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BD2"/>
    <a:srgbClr val="0067B4"/>
    <a:srgbClr val="004D86"/>
    <a:srgbClr val="0282D0"/>
    <a:srgbClr val="FF9900"/>
    <a:srgbClr val="0547A7"/>
    <a:srgbClr val="202A36"/>
    <a:srgbClr val="FF6600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2" autoAdjust="0"/>
    <p:restoredTop sz="89111" autoAdjust="0"/>
  </p:normalViewPr>
  <p:slideViewPr>
    <p:cSldViewPr>
      <p:cViewPr>
        <p:scale>
          <a:sx n="118" d="100"/>
          <a:sy n="118" d="100"/>
        </p:scale>
        <p:origin x="-1434" y="-330"/>
      </p:cViewPr>
      <p:guideLst>
        <p:guide orient="horz" pos="174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3094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22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21.fntdata"/><Relationship Id="rId48" Type="http://schemas.openxmlformats.org/officeDocument/2006/relationships/font" Target="fonts/font20.fntdata"/><Relationship Id="rId47" Type="http://schemas.openxmlformats.org/officeDocument/2006/relationships/font" Target="fonts/font19.fntdata"/><Relationship Id="rId46" Type="http://schemas.openxmlformats.org/officeDocument/2006/relationships/font" Target="fonts/font18.fntdata"/><Relationship Id="rId45" Type="http://schemas.openxmlformats.org/officeDocument/2006/relationships/font" Target="fonts/font17.fntdata"/><Relationship Id="rId44" Type="http://schemas.openxmlformats.org/officeDocument/2006/relationships/font" Target="fonts/font16.fntdata"/><Relationship Id="rId43" Type="http://schemas.openxmlformats.org/officeDocument/2006/relationships/font" Target="fonts/font15.fntdata"/><Relationship Id="rId42" Type="http://schemas.openxmlformats.org/officeDocument/2006/relationships/font" Target="fonts/font14.fntdata"/><Relationship Id="rId41" Type="http://schemas.openxmlformats.org/officeDocument/2006/relationships/font" Target="fonts/font13.fntdata"/><Relationship Id="rId40" Type="http://schemas.openxmlformats.org/officeDocument/2006/relationships/font" Target="fonts/font12.fntdata"/><Relationship Id="rId4" Type="http://schemas.openxmlformats.org/officeDocument/2006/relationships/slide" Target="slides/slide2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F06A6-C76E-4613-9D4A-F774CCB060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2805-9F79-4236-86D3-43973FCD73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fld id="{20DEAE63-D6C4-437F-B8DA-DA689F991AA7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919" y="457342"/>
            <a:ext cx="7773750" cy="3201388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38" y="3715897"/>
            <a:ext cx="6401912" cy="914682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2" y="1200521"/>
            <a:ext cx="8231029" cy="3395520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551" y="206044"/>
            <a:ext cx="2057757" cy="4389999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2" y="206044"/>
            <a:ext cx="6020845" cy="4389999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82" y="1200521"/>
            <a:ext cx="8231029" cy="3395520"/>
          </a:xfrm>
          <a:prstGeom prst="rect">
            <a:avLst/>
          </a:prstGeom>
        </p:spPr>
        <p:txBody>
          <a:bodyPr lIns="91432" tIns="45716" rIns="91432" bIns="45716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8" y="1029018"/>
            <a:ext cx="7773750" cy="1879386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8" y="3052515"/>
            <a:ext cx="7773750" cy="849177"/>
          </a:xfrm>
          <a:prstGeom prst="rect">
            <a:avLst/>
          </a:prstGeom>
        </p:spPr>
        <p:txBody>
          <a:bodyPr lIns="91432" tIns="45716" rIns="91432" bIns="45716"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6583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6640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7476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007" y="1200521"/>
            <a:ext cx="4039301" cy="339552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823" y="1200521"/>
            <a:ext cx="4042350" cy="3395758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79" y="1200523"/>
            <a:ext cx="4040890" cy="457341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008" y="1200523"/>
            <a:ext cx="4042477" cy="457341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79" y="1660149"/>
            <a:ext cx="4042350" cy="2936130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3395" y="1660149"/>
            <a:ext cx="4042350" cy="2935796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114" y="200087"/>
            <a:ext cx="3008835" cy="1572110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264" y="204851"/>
            <a:ext cx="4996731" cy="439119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8114" y="1829365"/>
            <a:ext cx="3008835" cy="2766676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868" y="171503"/>
            <a:ext cx="5712816" cy="671720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390" y="857515"/>
            <a:ext cx="6055775" cy="3406834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lIns="91432" tIns="45716" rIns="91432" bIns="45716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868" y="4359033"/>
            <a:ext cx="5712816" cy="400174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 advClick="0" advTm="0">
    <p:cover dir="rd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hyperlink" Target="&#35270;&#39057;&#31649;&#29702;\&#31649;&#29702;&#21592;&#34892;&#20026;&#26085;&#24535;.avi.mp4" TargetMode="External"/><Relationship Id="rId5" Type="http://schemas.openxmlformats.org/officeDocument/2006/relationships/hyperlink" Target="&#35270;&#39057;&#31649;&#29702;\&#21453;&#20316;&#24330;&#31649;&#29702;\&#21453;&#20316;&#24330;&#31649;&#29702;1.mp4" TargetMode="External"/><Relationship Id="rId4" Type="http://schemas.openxmlformats.org/officeDocument/2006/relationships/hyperlink" Target="&#35270;&#39057;&#31649;&#29702;\&#25991;&#31456;&#31649;&#29702;_0.mp4" TargetMode="External"/><Relationship Id="rId3" Type="http://schemas.openxmlformats.org/officeDocument/2006/relationships/hyperlink" Target="&#35270;&#39057;&#31649;&#29702;\&#29992;&#25143;&#31995;&#32479;.mp4" TargetMode="External"/><Relationship Id="rId2" Type="http://schemas.openxmlformats.org/officeDocument/2006/relationships/hyperlink" Target="&#35270;&#39057;&#31649;&#29702;\&#28385;&#20998;&#23398;&#20064;\&#28385;12&#20998;&#23398;&#20064;.mp4" TargetMode="External"/><Relationship Id="rId1" Type="http://schemas.openxmlformats.org/officeDocument/2006/relationships/hyperlink" Target="&#35270;&#39057;&#31649;&#29702;\&#31995;&#32479;&#31649;&#29702;\&#31995;&#32479;&#31649;&#29702;.avi.mp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hyperlink" Target="&#35270;&#39057;&#31649;&#29702;\&#26435;&#38480;&#31649;&#29702;.mp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" Target="slide17.xml"/><Relationship Id="rId8" Type="http://schemas.openxmlformats.org/officeDocument/2006/relationships/image" Target="../media/image11.png"/><Relationship Id="rId7" Type="http://schemas.openxmlformats.org/officeDocument/2006/relationships/hyperlink" Target="&#35270;&#39057;&#31649;&#29702;\&#19994;&#21153;&#21150;&#29702;\&#24494;&#20449;&#25386;&#36710;\&#24494;&#20449;&#25386;&#36710;.mp4" TargetMode="External"/><Relationship Id="rId6" Type="http://schemas.openxmlformats.org/officeDocument/2006/relationships/image" Target="../media/image10.png"/><Relationship Id="rId5" Type="http://schemas.openxmlformats.org/officeDocument/2006/relationships/hyperlink" Target="&#35270;&#39057;&#31649;&#29702;\&#19994;&#21153;&#21150;&#29702;\&#24180;&#26816;&#39044;&#32422;\&#24180;&#26816;&#39044;&#32422;.mp4" TargetMode="External"/><Relationship Id="rId4" Type="http://schemas.openxmlformats.org/officeDocument/2006/relationships/image" Target="../media/image9.png"/><Relationship Id="rId3" Type="http://schemas.openxmlformats.org/officeDocument/2006/relationships/hyperlink" Target="&#35270;&#39057;&#31649;&#29702;\&#19994;&#21153;&#21150;&#29702;\&#35774;&#26045;&#35774;&#22791;&#25925;&#38556;&#19978;&#25253;\&#35774;&#22791;&#25925;&#38556;&#19978;&#25253;.mp4" TargetMode="External"/><Relationship Id="rId2" Type="http://schemas.openxmlformats.org/officeDocument/2006/relationships/image" Target="../media/image8.png"/><Relationship Id="rId17" Type="http://schemas.openxmlformats.org/officeDocument/2006/relationships/notesSlide" Target="../notesSlides/notesSlide14.xml"/><Relationship Id="rId16" Type="http://schemas.openxmlformats.org/officeDocument/2006/relationships/slideLayout" Target="../slideLayouts/slideLayout7.xml"/><Relationship Id="rId15" Type="http://schemas.openxmlformats.org/officeDocument/2006/relationships/slide" Target="slide18.xml"/><Relationship Id="rId14" Type="http://schemas.openxmlformats.org/officeDocument/2006/relationships/image" Target="../media/image14.png"/><Relationship Id="rId13" Type="http://schemas.openxmlformats.org/officeDocument/2006/relationships/slide" Target="slide16.xml"/><Relationship Id="rId12" Type="http://schemas.openxmlformats.org/officeDocument/2006/relationships/image" Target="../media/image13.png"/><Relationship Id="rId11" Type="http://schemas.openxmlformats.org/officeDocument/2006/relationships/hyperlink" Target="&#35270;&#39057;&#31649;&#29702;\&#19994;&#21153;&#21150;&#29702;\&#20854;&#20182;&#20449;&#24687;&#19978;&#25253;\&#20854;&#20182;&#20449;&#24687;&#19978;&#25253;.mp4" TargetMode="External"/><Relationship Id="rId10" Type="http://schemas.openxmlformats.org/officeDocument/2006/relationships/image" Target="../media/image12.png"/><Relationship Id="rId1" Type="http://schemas.openxmlformats.org/officeDocument/2006/relationships/hyperlink" Target="&#35270;&#39057;&#31649;&#29702;\&#19994;&#21153;&#21150;&#29702;\&#36731;&#24494;&#36710;&#25439;&#24555;&#36895;&#29702;&#36180;\&#36731;&#24494;&#36710;&#25439;.mp4" TargetMode="Externa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hyperlink" Target="&#35270;&#39057;&#31649;&#29702;\&#19994;&#21153;&#21150;&#29702;\&#26426;&#21160;&#36710;\&#34917;&#39046;&#26426;&#21160;&#36710;&#21495;&#29260;\&#34917;&#39046;&#26426;&#21160;&#36710;&#21495;&#29260;.mp4" TargetMode="External"/><Relationship Id="rId7" Type="http://schemas.openxmlformats.org/officeDocument/2006/relationships/image" Target="../media/image18.png"/><Relationship Id="rId6" Type="http://schemas.openxmlformats.org/officeDocument/2006/relationships/hyperlink" Target="&#35270;&#39057;&#31649;&#29702;\&#19994;&#21153;&#21150;&#29702;\&#26426;&#21160;&#36710;\&#25442;&#39046;&#34892;&#39542;&#35777;\&#25442;&#39046;&#34892;&#39542;&#35777;.mp4" TargetMode="External"/><Relationship Id="rId5" Type="http://schemas.openxmlformats.org/officeDocument/2006/relationships/image" Target="../media/image17.png"/><Relationship Id="rId4" Type="http://schemas.openxmlformats.org/officeDocument/2006/relationships/hyperlink" Target="&#35270;&#39057;&#31649;&#29702;\&#19994;&#21153;&#21150;&#29702;\&#26426;&#21160;&#36710;\&#34917;&#39046;&#34892;&#39542;&#35777;\&#34917;&#39046;&#34892;&#39542;&#35777;.mp4" TargetMode="External"/><Relationship Id="rId3" Type="http://schemas.openxmlformats.org/officeDocument/2006/relationships/image" Target="../media/image16.png"/><Relationship Id="rId2" Type="http://schemas.openxmlformats.org/officeDocument/2006/relationships/hyperlink" Target="&#35270;&#39057;&#31649;&#29702;\&#19994;&#21153;&#21150;&#29702;\&#26426;&#21160;&#36710;\&#21464;&#26356;&#32852;&#31995;&#26041;&#24335;\&#26356;&#25913;&#32852;&#31995;&#26041;&#24335;.mp4" TargetMode="External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1.png"/><Relationship Id="rId12" Type="http://schemas.openxmlformats.org/officeDocument/2006/relationships/hyperlink" Target="&#35270;&#39057;&#31649;&#29702;\&#19994;&#21153;&#21150;&#29702;\&#26426;&#21160;&#36710;\&#34917;&#39046;&#26816;&#39564;&#21512;&#26684;&#26631;&#24535;\&#34917;&#26816;&#21512;&#26684;&#35777;&#26631;&#24535;.mp4" TargetMode="External"/><Relationship Id="rId11" Type="http://schemas.openxmlformats.org/officeDocument/2006/relationships/image" Target="../media/image20.png"/><Relationship Id="rId10" Type="http://schemas.openxmlformats.org/officeDocument/2006/relationships/hyperlink" Target="&#35270;&#39057;&#31649;&#29702;\&#19994;&#21153;&#21150;&#29702;\&#26426;&#21160;&#36710;\&#25442;&#39046;&#26426;&#21160;&#36710;&#21495;&#29260;\&#25442;&#39046;&#26426;&#21160;&#36710;&#21495;&#29260;.mp4" TargetMode="Externa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hyperlink" Target="&#35270;&#39057;&#31649;&#29702;\&#19994;&#21153;&#21150;&#29702;\&#39550;&#39542;&#35777;\&#19977;&#24180;&#23433;&#20840;&#34892;&#39542;&#35777;&#26126;\&#19977;&#24180;&#23433;&#20840;&#34892;&#39542;&#35777;&#26126;.mp4" TargetMode="External"/><Relationship Id="rId8" Type="http://schemas.openxmlformats.org/officeDocument/2006/relationships/hyperlink" Target="&#35270;&#39057;&#31649;&#29702;\&#19994;&#21153;&#21150;&#29702;\&#39550;&#39542;&#35777;\&#25552;&#20132;&#36523;&#20307;&#26465;&#20214;&#35777;&#26126;\&#25552;&#20132;&#36523;&#20307;&#26465;&#20214;&#35777;&#26126;.mp4" TargetMode="External"/><Relationship Id="rId7" Type="http://schemas.openxmlformats.org/officeDocument/2006/relationships/hyperlink" Target="&#35270;&#39057;&#31649;&#29702;\&#19994;&#21153;&#21150;&#29702;\&#39550;&#39542;&#35777;\&#39550;&#39542;&#35777;&#38477;&#32423;&#25442;&#35777;\&#39550;&#39542;&#35777;&#38477;&#32423;.mp4" TargetMode="External"/><Relationship Id="rId6" Type="http://schemas.openxmlformats.org/officeDocument/2006/relationships/hyperlink" Target="&#35270;&#39057;&#31649;&#29702;\&#19994;&#21153;&#21150;&#29702;\&#39550;&#39542;&#35777;\&#39550;&#39542;&#35777;&#36229;&#40836;&#25442;&#35777;\&#39550;&#39542;&#35777;&#36229;&#40836;&#25442;&#35777;.mp4" TargetMode="External"/><Relationship Id="rId5" Type="http://schemas.openxmlformats.org/officeDocument/2006/relationships/hyperlink" Target="&#35270;&#39057;&#31649;&#29702;\&#19994;&#21153;&#21150;&#29702;\&#39550;&#39542;&#35777;\&#39550;&#39542;&#35777;&#26399;&#28385;&#25442;&#35777;\&#39550;&#39542;&#35777;&#26399;&#28385;&#25442;&#35777;.mp4" TargetMode="External"/><Relationship Id="rId4" Type="http://schemas.openxmlformats.org/officeDocument/2006/relationships/hyperlink" Target="&#35270;&#39057;&#31649;&#29702;\&#19994;&#21153;&#21150;&#29702;\&#39550;&#39542;&#35777;\&#39550;&#39542;&#35777;&#27880;&#38144;&#24674;&#22797;\&#39550;&#39542;&#35777;&#27880;&#38144;&#24674;&#22797;.mp4" TargetMode="External"/><Relationship Id="rId3" Type="http://schemas.openxmlformats.org/officeDocument/2006/relationships/hyperlink" Target="&#35270;&#39057;&#31649;&#29702;\&#19994;&#21153;&#21150;&#29702;\&#39550;&#39542;&#35777;\&#25442;&#39046;&#39550;&#39542;&#35777;\&#25442;&#39046;&#39550;&#39542;&#35777;1.mp4" TargetMode="External"/><Relationship Id="rId2" Type="http://schemas.openxmlformats.org/officeDocument/2006/relationships/hyperlink" Target="&#35270;&#39057;&#31649;&#29702;\&#19994;&#21153;&#21150;&#29702;\&#39550;&#39542;&#35777;\&#34917;&#39046;&#39550;&#39542;&#35777;\&#34917;&#39046;&#39550;&#39542;&#35777;.mp4" TargetMode="External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5.xml"/><Relationship Id="rId1" Type="http://schemas.openxmlformats.org/officeDocument/2006/relationships/hyperlink" Target="&#35270;&#39057;&#31649;&#29702;\&#19994;&#21153;&#21150;&#29702;\&#39550;&#39542;&#35777;\&#21464;&#26356;&#32852;&#31995;&#26041;&#24335;\&#21464;&#26356;&#39550;&#39542;&#35777;&#32852;&#31995;&#26041;&#24335;.mp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hyperlink" Target="file:///D:\&#25805;&#20316;&#35270;&#39057;&#28436;&#31034;\&#27880;&#20876;&#21069;&#21488;&#19982;&#21518;&#21488;.mp4" TargetMode="External"/><Relationship Id="rId1" Type="http://schemas.openxmlformats.org/officeDocument/2006/relationships/hyperlink" Target="file:///D:\&#25805;&#20316;&#35270;&#39057;&#28436;&#31034;\&#20998;&#24320;\&#27880;&#20876;\&#21069;&#21488;&#27880;&#20876;.mp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slide" Target="slide15.xml"/><Relationship Id="rId2" Type="http://schemas.openxmlformats.org/officeDocument/2006/relationships/hyperlink" Target="file:///D:\&#25805;&#20316;&#35270;&#39057;&#28436;&#31034;\&#20998;&#24320;\&#30331;&#24405;\&#28385;12&#20998;&#23398;&#20064;.mp4" TargetMode="External"/><Relationship Id="rId1" Type="http://schemas.openxmlformats.org/officeDocument/2006/relationships/slide" Target="slide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7" name="文本框 2"/>
          <p:cNvSpPr txBox="1"/>
          <p:nvPr/>
        </p:nvSpPr>
        <p:spPr>
          <a:xfrm>
            <a:off x="5014595" y="3431540"/>
            <a:ext cx="3451860" cy="357505"/>
          </a:xfrm>
          <a:prstGeom prst="rect">
            <a:avLst/>
          </a:prstGeom>
          <a:noFill/>
        </p:spPr>
        <p:txBody>
          <a:bodyPr wrap="square" lIns="96770" tIns="48386" rIns="96770" bIns="48386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演示单位：长春信航科技有限公司</a:t>
            </a:r>
            <a:endParaRPr lang="zh-CN" altLang="en-US" sz="1600" b="0" kern="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accent6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4187" y="815499"/>
            <a:ext cx="7802880" cy="74358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1500">
                <a:solidFill>
                  <a:schemeClr val="bg1"/>
                </a:solidFill>
                <a:effectLst>
                  <a:outerShdw blurRad="25400" dist="25400" algn="l" rotWithShape="0">
                    <a:prstClr val="black">
                      <a:alpha val="61000"/>
                    </a:prstClr>
                  </a:outerShdw>
                </a:effectLst>
                <a:latin typeface="Edwardian Script ITC" panose="030303020407070D0804" pitchFamily="66" charset="0"/>
                <a:ea typeface="叶根友刀锋黑草" pitchFamily="2" charset="-122"/>
              </a:defRPr>
            </a:lvl1pPr>
            <a:lvl2pPr marL="742950" indent="-28575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accent6"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互联网交通安全微信公众服务平台</a:t>
            </a:r>
            <a:endParaRPr lang="zh-CN" altLang="en-US" sz="4000" b="0" dirty="0">
              <a:ln w="12700">
                <a:noFill/>
              </a:ln>
              <a:solidFill>
                <a:srgbClr val="7030A0"/>
              </a:solidFill>
              <a:effectLst/>
              <a:latin typeface="Impact" panose="020B080603090205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7185" y="3789045"/>
            <a:ext cx="1689735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 </a:t>
            </a:r>
            <a:r>
              <a:rPr lang="zh-CN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lang="en-US" altLang="zh-CN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2749550" y="1885315"/>
            <a:ext cx="3451860" cy="1089025"/>
          </a:xfrm>
          <a:prstGeom prst="rect">
            <a:avLst/>
          </a:prstGeom>
          <a:noFill/>
        </p:spPr>
        <p:txBody>
          <a:bodyPr wrap="square" lIns="96770" tIns="48386" rIns="96770" bIns="48386" rtlCol="0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演示内容：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，功能讲解 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，操作流程 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3</a:t>
            </a: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，系统安全方案</a:t>
            </a:r>
            <a:endParaRPr lang="zh-CN" altLang="en-US" sz="1600" b="0" kern="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accent6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0">
    <p:blinds dir="vert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397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1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3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  <p:bldP spid="11" grpId="0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397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1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3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entr" presetSubtype="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  <p:bldP spid="11" grpId="0"/>
          <p:bldP spid="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086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平台展示终端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21"/>
          <p:cNvSpPr/>
          <p:nvPr/>
        </p:nvSpPr>
        <p:spPr>
          <a:xfrm>
            <a:off x="1067594" y="2842230"/>
            <a:ext cx="6330811" cy="938179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21"/>
          <p:cNvSpPr/>
          <p:nvPr/>
        </p:nvSpPr>
        <p:spPr>
          <a:xfrm>
            <a:off x="2021573" y="1441049"/>
            <a:ext cx="6132621" cy="938179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1375353" y="1263578"/>
            <a:ext cx="1292441" cy="129312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1" tIns="34285" rIns="68571" bIns="34285" numCol="1" rtlCol="0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C4261D"/>
              </a:solidFill>
              <a:effectLst/>
              <a:uLnTx/>
              <a:uFillTx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371975" y="1328234"/>
            <a:ext cx="387732" cy="390121"/>
            <a:chOff x="1807482" y="1521065"/>
            <a:chExt cx="517088" cy="520001"/>
          </a:xfrm>
        </p:grpSpPr>
        <p:sp>
          <p:nvSpPr>
            <p:cNvPr id="38" name="椭圆 37"/>
            <p:cNvSpPr/>
            <p:nvPr/>
          </p:nvSpPr>
          <p:spPr bwMode="auto">
            <a:xfrm>
              <a:off x="1807482" y="1521065"/>
              <a:ext cx="517088" cy="517088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3122" y="1548776"/>
              <a:ext cx="425850" cy="492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椭圆 40"/>
          <p:cNvSpPr/>
          <p:nvPr/>
        </p:nvSpPr>
        <p:spPr bwMode="auto">
          <a:xfrm>
            <a:off x="6557372" y="2572544"/>
            <a:ext cx="1292441" cy="1293120"/>
          </a:xfrm>
          <a:prstGeom prst="ellipse">
            <a:avLst/>
          </a:prstGeom>
          <a:solidFill>
            <a:srgbClr val="009BD2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1" tIns="34285" rIns="68571" bIns="34285" numCol="1" rtlCol="0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C4261D"/>
              </a:solidFill>
              <a:effectLst/>
              <a:uLnTx/>
              <a:uFillTx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88671" y="1729571"/>
            <a:ext cx="1278890" cy="360680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手机端展示</a:t>
            </a: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553994" y="2637200"/>
            <a:ext cx="387732" cy="390121"/>
            <a:chOff x="1807482" y="1521065"/>
            <a:chExt cx="517088" cy="520001"/>
          </a:xfrm>
        </p:grpSpPr>
        <p:sp>
          <p:nvSpPr>
            <p:cNvPr id="44" name="椭圆 43"/>
            <p:cNvSpPr/>
            <p:nvPr/>
          </p:nvSpPr>
          <p:spPr bwMode="auto">
            <a:xfrm>
              <a:off x="1807482" y="1521065"/>
              <a:ext cx="517088" cy="517088"/>
            </a:xfrm>
            <a:prstGeom prst="ellipse">
              <a:avLst/>
            </a:prstGeom>
            <a:solidFill>
              <a:srgbClr val="0067B4"/>
            </a:solidFill>
            <a:ln w="9525" cap="flat" cmpd="sng" algn="ctr">
              <a:solidFill>
                <a:srgbClr val="F8F8F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3122" y="1548776"/>
              <a:ext cx="425850" cy="492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805260" y="1589578"/>
            <a:ext cx="3961369" cy="640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关注微信公众平台，注册用户，成功登陆即可</a:t>
            </a:r>
            <a:r>
              <a:rPr kumimoji="0" 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正常使用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业务内容。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78766" y="3024971"/>
            <a:ext cx="1050290" cy="360680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lang="zh-CN" altLang="en-US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展示语言</a:t>
            </a:r>
            <a:endParaRPr lang="zh-CN" altLang="en-US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21840" y="2990850"/>
            <a:ext cx="4098925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中文方式展示平台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6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path" presetSubtype="0" accel="5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17 -0.01134 C 0.02823 -0.05833 0.07181 -0.05764 0.09926 -0.00787 C 0.12644 0.04051 0.12696 0.11898 0.1003 0.16644 C 0.07337 0.21343 0.02966 0.21227 0.00234 0.16343 C -0.02498 0.11412 -0.0255 0.03611 0.00117 -0.01134 Z " pathEditMode="relative" rAng="-2685120" ptsTypes="fffff" p14:bounceEnd="10000">
                                          <p:cBhvr>
                                            <p:cTn id="2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56" y="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6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path" presetSubtype="0" accel="50000" fill="hold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17 -0.01134 C 0.02823 -0.05833 0.07181 -0.05764 0.09926 -0.00787 C 0.12644 0.04051 0.12696 0.11898 0.1003 0.16644 C 0.07337 0.21343 0.02966 0.21227 0.00234 0.16343 C -0.02498 0.11412 -0.0255 0.03611 0.00117 -0.01134 Z " pathEditMode="relative" rAng="-2685120" ptsTypes="fffff" p14:bounceEnd="10000">
                                          <p:cBhvr>
                                            <p:cTn id="3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56" y="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/>
          <p:bldP spid="33" grpId="0" bldLvl="0" animBg="1"/>
          <p:bldP spid="34" grpId="0" bldLvl="0" animBg="1"/>
          <p:bldP spid="35" grpId="0" bldLvl="0" animBg="1"/>
          <p:bldP spid="41" grpId="0" bldLvl="0" animBg="1"/>
          <p:bldP spid="42" grpId="0"/>
          <p:bldP spid="46" grpId="0"/>
          <p:bldP spid="48" grpId="0"/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6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17 -0.01134 C 0.02823 -0.05833 0.07181 -0.05764 0.09926 -0.00787 C 0.12644 0.04051 0.12696 0.11898 0.1003 0.16644 C 0.07337 0.21343 0.02966 0.21227 0.00234 0.16343 C -0.02498 0.11412 -0.0255 0.03611 0.00117 -0.01134 Z " pathEditMode="relative" rAng="-2685120" ptsTypes="fffff">
                                          <p:cBhvr>
                                            <p:cTn id="2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56" y="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6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17 -0.01134 C 0.02823 -0.05833 0.07181 -0.05764 0.09926 -0.00787 C 0.12644 0.04051 0.12696 0.11898 0.1003 0.16644 C 0.07337 0.21343 0.02966 0.21227 0.00234 0.16343 C -0.02498 0.11412 -0.0255 0.03611 0.00117 -0.01134 Z " pathEditMode="relative" rAng="-2685120" ptsTypes="fffff">
                                          <p:cBhvr>
                                            <p:cTn id="3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56" y="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3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7" grpId="0"/>
          <p:bldP spid="33" grpId="0" bldLvl="0" animBg="1"/>
          <p:bldP spid="34" grpId="0" bldLvl="0" animBg="1"/>
          <p:bldP spid="35" grpId="0" bldLvl="0" animBg="1"/>
          <p:bldP spid="41" grpId="0" bldLvl="0" animBg="1"/>
          <p:bldP spid="42" grpId="0"/>
          <p:bldP spid="46" grpId="0"/>
          <p:bldP spid="48" grpId="0"/>
          <p:bldP spid="5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086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平台核心系统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708072" y="2615326"/>
            <a:ext cx="1728789" cy="121158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30101010101" pitchFamily="2" charset="-122"/>
              </a:rPr>
              <a:t>核 心</a:t>
            </a:r>
            <a:endParaRPr lang="zh-CN" altLang="en-US" sz="25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5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anose="02010600030101010101" pitchFamily="2" charset="-122"/>
              </a:rPr>
              <a:t>系 统</a:t>
            </a:r>
            <a:endParaRPr lang="zh-CN" altLang="en-US" sz="250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anose="02010600030101010101" pitchFamily="2" charset="-122"/>
            </a:endParaRPr>
          </a:p>
        </p:txBody>
      </p:sp>
      <p:sp>
        <p:nvSpPr>
          <p:cNvPr id="124" name="Freeform 6">
            <a:hlinkClick r:id="rId1" action="ppaction://hlinkfile"/>
          </p:cNvPr>
          <p:cNvSpPr>
            <a:spLocks noEditPoints="1"/>
          </p:cNvSpPr>
          <p:nvPr/>
        </p:nvSpPr>
        <p:spPr bwMode="auto">
          <a:xfrm>
            <a:off x="2304335" y="3321825"/>
            <a:ext cx="1489298" cy="1497521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5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8 h 617"/>
              <a:gd name="T32" fmla="*/ 574 w 614"/>
              <a:gd name="T33" fmla="*/ 436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3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1 h 617"/>
              <a:gd name="T56" fmla="*/ 15 w 614"/>
              <a:gd name="T57" fmla="*/ 362 h 617"/>
              <a:gd name="T58" fmla="*/ 10 w 614"/>
              <a:gd name="T59" fmla="*/ 299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4"/>
                  <a:pt x="192" y="519"/>
                  <a:pt x="307" y="519"/>
                </a:cubicBezTo>
                <a:cubicBezTo>
                  <a:pt x="423" y="519"/>
                  <a:pt x="517" y="424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2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5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9"/>
                  <a:pt x="238" y="8"/>
                  <a:pt x="252" y="18"/>
                </a:cubicBezTo>
                <a:cubicBezTo>
                  <a:pt x="263" y="26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3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8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5"/>
                </a:cubicBezTo>
                <a:cubicBezTo>
                  <a:pt x="596" y="201"/>
                  <a:pt x="599" y="209"/>
                  <a:pt x="591" y="222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5"/>
                  <a:pt x="604" y="317"/>
                </a:cubicBezTo>
                <a:cubicBezTo>
                  <a:pt x="614" y="327"/>
                  <a:pt x="614" y="336"/>
                  <a:pt x="602" y="345"/>
                </a:cubicBezTo>
                <a:cubicBezTo>
                  <a:pt x="588" y="355"/>
                  <a:pt x="586" y="365"/>
                  <a:pt x="596" y="378"/>
                </a:cubicBezTo>
                <a:cubicBezTo>
                  <a:pt x="604" y="391"/>
                  <a:pt x="602" y="399"/>
                  <a:pt x="587" y="405"/>
                </a:cubicBezTo>
                <a:cubicBezTo>
                  <a:pt x="573" y="412"/>
                  <a:pt x="569" y="422"/>
                  <a:pt x="574" y="436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1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4"/>
                  <a:pt x="437" y="588"/>
                  <a:pt x="423" y="582"/>
                </a:cubicBezTo>
                <a:cubicBezTo>
                  <a:pt x="407" y="575"/>
                  <a:pt x="398" y="578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3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0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5"/>
                  <a:pt x="130" y="560"/>
                  <a:pt x="129" y="546"/>
                </a:cubicBezTo>
                <a:cubicBezTo>
                  <a:pt x="127" y="529"/>
                  <a:pt x="119" y="522"/>
                  <a:pt x="101" y="524"/>
                </a:cubicBezTo>
                <a:cubicBezTo>
                  <a:pt x="88" y="525"/>
                  <a:pt x="81" y="517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4"/>
                  <a:pt x="43" y="466"/>
                  <a:pt x="47" y="454"/>
                </a:cubicBezTo>
                <a:cubicBezTo>
                  <a:pt x="53" y="436"/>
                  <a:pt x="49" y="428"/>
                  <a:pt x="32" y="421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299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6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Freeform 7">
            <a:hlinkClick r:id="rId2" action="ppaction://hlinkfile"/>
          </p:cNvPr>
          <p:cNvSpPr>
            <a:spLocks noEditPoints="1"/>
          </p:cNvSpPr>
          <p:nvPr/>
        </p:nvSpPr>
        <p:spPr bwMode="auto">
          <a:xfrm>
            <a:off x="2713842" y="2146345"/>
            <a:ext cx="1232522" cy="1234583"/>
          </a:xfrm>
          <a:custGeom>
            <a:avLst/>
            <a:gdLst>
              <a:gd name="T0" fmla="*/ 81 w 508"/>
              <a:gd name="T1" fmla="*/ 240 h 509"/>
              <a:gd name="T2" fmla="*/ 426 w 508"/>
              <a:gd name="T3" fmla="*/ 270 h 509"/>
              <a:gd name="T4" fmla="*/ 81 w 508"/>
              <a:gd name="T5" fmla="*/ 240 h 509"/>
              <a:gd name="T6" fmla="*/ 112 w 508"/>
              <a:gd name="T7" fmla="*/ 56 h 509"/>
              <a:gd name="T8" fmla="*/ 156 w 508"/>
              <a:gd name="T9" fmla="*/ 31 h 509"/>
              <a:gd name="T10" fmla="*/ 204 w 508"/>
              <a:gd name="T11" fmla="*/ 16 h 509"/>
              <a:gd name="T12" fmla="*/ 255 w 508"/>
              <a:gd name="T13" fmla="*/ 11 h 509"/>
              <a:gd name="T14" fmla="*/ 306 w 508"/>
              <a:gd name="T15" fmla="*/ 17 h 509"/>
              <a:gd name="T16" fmla="*/ 354 w 508"/>
              <a:gd name="T17" fmla="*/ 32 h 509"/>
              <a:gd name="T18" fmla="*/ 399 w 508"/>
              <a:gd name="T19" fmla="*/ 58 h 509"/>
              <a:gd name="T20" fmla="*/ 437 w 508"/>
              <a:gd name="T21" fmla="*/ 93 h 509"/>
              <a:gd name="T22" fmla="*/ 466 w 508"/>
              <a:gd name="T23" fmla="*/ 134 h 509"/>
              <a:gd name="T24" fmla="*/ 487 w 508"/>
              <a:gd name="T25" fmla="*/ 181 h 509"/>
              <a:gd name="T26" fmla="*/ 498 w 508"/>
              <a:gd name="T27" fmla="*/ 231 h 509"/>
              <a:gd name="T28" fmla="*/ 498 w 508"/>
              <a:gd name="T29" fmla="*/ 283 h 509"/>
              <a:gd name="T30" fmla="*/ 486 w 508"/>
              <a:gd name="T31" fmla="*/ 333 h 509"/>
              <a:gd name="T32" fmla="*/ 465 w 508"/>
              <a:gd name="T33" fmla="*/ 379 h 509"/>
              <a:gd name="T34" fmla="*/ 435 w 508"/>
              <a:gd name="T35" fmla="*/ 421 h 509"/>
              <a:gd name="T36" fmla="*/ 396 w 508"/>
              <a:gd name="T37" fmla="*/ 456 h 509"/>
              <a:gd name="T38" fmla="*/ 351 w 508"/>
              <a:gd name="T39" fmla="*/ 481 h 509"/>
              <a:gd name="T40" fmla="*/ 302 w 508"/>
              <a:gd name="T41" fmla="*/ 496 h 509"/>
              <a:gd name="T42" fmla="*/ 251 w 508"/>
              <a:gd name="T43" fmla="*/ 500 h 509"/>
              <a:gd name="T44" fmla="*/ 200 w 508"/>
              <a:gd name="T45" fmla="*/ 495 h 509"/>
              <a:gd name="T46" fmla="*/ 151 w 508"/>
              <a:gd name="T47" fmla="*/ 478 h 509"/>
              <a:gd name="T48" fmla="*/ 106 w 508"/>
              <a:gd name="T49" fmla="*/ 452 h 509"/>
              <a:gd name="T50" fmla="*/ 69 w 508"/>
              <a:gd name="T51" fmla="*/ 417 h 509"/>
              <a:gd name="T52" fmla="*/ 39 w 508"/>
              <a:gd name="T53" fmla="*/ 375 h 509"/>
              <a:gd name="T54" fmla="*/ 19 w 508"/>
              <a:gd name="T55" fmla="*/ 328 h 509"/>
              <a:gd name="T56" fmla="*/ 9 w 508"/>
              <a:gd name="T57" fmla="*/ 278 h 509"/>
              <a:gd name="T58" fmla="*/ 9 w 508"/>
              <a:gd name="T59" fmla="*/ 226 h 509"/>
              <a:gd name="T60" fmla="*/ 21 w 508"/>
              <a:gd name="T61" fmla="*/ 176 h 509"/>
              <a:gd name="T62" fmla="*/ 43 w 508"/>
              <a:gd name="T63" fmla="*/ 130 h 509"/>
              <a:gd name="T64" fmla="*/ 73 w 508"/>
              <a:gd name="T65" fmla="*/ 90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8" h="509">
                <a:moveTo>
                  <a:pt x="81" y="240"/>
                </a:moveTo>
                <a:cubicBezTo>
                  <a:pt x="81" y="240"/>
                  <a:pt x="81" y="240"/>
                  <a:pt x="81" y="240"/>
                </a:cubicBezTo>
                <a:cubicBezTo>
                  <a:pt x="73" y="335"/>
                  <a:pt x="144" y="420"/>
                  <a:pt x="239" y="428"/>
                </a:cubicBezTo>
                <a:cubicBezTo>
                  <a:pt x="334" y="436"/>
                  <a:pt x="418" y="365"/>
                  <a:pt x="426" y="270"/>
                </a:cubicBezTo>
                <a:cubicBezTo>
                  <a:pt x="435" y="174"/>
                  <a:pt x="364" y="90"/>
                  <a:pt x="269" y="82"/>
                </a:cubicBezTo>
                <a:cubicBezTo>
                  <a:pt x="173" y="74"/>
                  <a:pt x="89" y="144"/>
                  <a:pt x="81" y="240"/>
                </a:cubicBezTo>
                <a:close/>
                <a:moveTo>
                  <a:pt x="91" y="73"/>
                </a:moveTo>
                <a:cubicBezTo>
                  <a:pt x="103" y="74"/>
                  <a:pt x="110" y="68"/>
                  <a:pt x="112" y="56"/>
                </a:cubicBezTo>
                <a:cubicBezTo>
                  <a:pt x="113" y="42"/>
                  <a:pt x="119" y="39"/>
                  <a:pt x="132" y="43"/>
                </a:cubicBezTo>
                <a:cubicBezTo>
                  <a:pt x="143" y="47"/>
                  <a:pt x="152" y="42"/>
                  <a:pt x="156" y="31"/>
                </a:cubicBezTo>
                <a:cubicBezTo>
                  <a:pt x="161" y="18"/>
                  <a:pt x="167" y="15"/>
                  <a:pt x="179" y="22"/>
                </a:cubicBezTo>
                <a:cubicBezTo>
                  <a:pt x="189" y="28"/>
                  <a:pt x="198" y="26"/>
                  <a:pt x="204" y="16"/>
                </a:cubicBezTo>
                <a:cubicBezTo>
                  <a:pt x="212" y="3"/>
                  <a:pt x="218" y="2"/>
                  <a:pt x="229" y="12"/>
                </a:cubicBezTo>
                <a:cubicBezTo>
                  <a:pt x="238" y="19"/>
                  <a:pt x="247" y="19"/>
                  <a:pt x="255" y="11"/>
                </a:cubicBezTo>
                <a:cubicBezTo>
                  <a:pt x="266" y="0"/>
                  <a:pt x="271" y="0"/>
                  <a:pt x="280" y="13"/>
                </a:cubicBezTo>
                <a:cubicBezTo>
                  <a:pt x="287" y="21"/>
                  <a:pt x="296" y="23"/>
                  <a:pt x="306" y="17"/>
                </a:cubicBezTo>
                <a:cubicBezTo>
                  <a:pt x="318" y="8"/>
                  <a:pt x="323" y="9"/>
                  <a:pt x="330" y="23"/>
                </a:cubicBezTo>
                <a:cubicBezTo>
                  <a:pt x="335" y="33"/>
                  <a:pt x="344" y="37"/>
                  <a:pt x="354" y="32"/>
                </a:cubicBezTo>
                <a:cubicBezTo>
                  <a:pt x="368" y="27"/>
                  <a:pt x="373" y="29"/>
                  <a:pt x="376" y="44"/>
                </a:cubicBezTo>
                <a:cubicBezTo>
                  <a:pt x="379" y="55"/>
                  <a:pt x="387" y="60"/>
                  <a:pt x="399" y="58"/>
                </a:cubicBezTo>
                <a:cubicBezTo>
                  <a:pt x="412" y="55"/>
                  <a:pt x="417" y="60"/>
                  <a:pt x="418" y="73"/>
                </a:cubicBezTo>
                <a:cubicBezTo>
                  <a:pt x="418" y="85"/>
                  <a:pt x="424" y="92"/>
                  <a:pt x="437" y="93"/>
                </a:cubicBezTo>
                <a:cubicBezTo>
                  <a:pt x="451" y="93"/>
                  <a:pt x="455" y="98"/>
                  <a:pt x="452" y="112"/>
                </a:cubicBezTo>
                <a:cubicBezTo>
                  <a:pt x="449" y="123"/>
                  <a:pt x="455" y="131"/>
                  <a:pt x="466" y="134"/>
                </a:cubicBezTo>
                <a:cubicBezTo>
                  <a:pt x="480" y="137"/>
                  <a:pt x="483" y="143"/>
                  <a:pt x="477" y="156"/>
                </a:cubicBezTo>
                <a:cubicBezTo>
                  <a:pt x="472" y="167"/>
                  <a:pt x="476" y="176"/>
                  <a:pt x="487" y="181"/>
                </a:cubicBezTo>
                <a:cubicBezTo>
                  <a:pt x="499" y="187"/>
                  <a:pt x="501" y="193"/>
                  <a:pt x="493" y="204"/>
                </a:cubicBezTo>
                <a:cubicBezTo>
                  <a:pt x="486" y="215"/>
                  <a:pt x="487" y="223"/>
                  <a:pt x="498" y="231"/>
                </a:cubicBezTo>
                <a:cubicBezTo>
                  <a:pt x="508" y="239"/>
                  <a:pt x="508" y="246"/>
                  <a:pt x="499" y="255"/>
                </a:cubicBezTo>
                <a:cubicBezTo>
                  <a:pt x="489" y="264"/>
                  <a:pt x="488" y="273"/>
                  <a:pt x="498" y="283"/>
                </a:cubicBezTo>
                <a:cubicBezTo>
                  <a:pt x="505" y="292"/>
                  <a:pt x="504" y="300"/>
                  <a:pt x="494" y="306"/>
                </a:cubicBezTo>
                <a:cubicBezTo>
                  <a:pt x="482" y="313"/>
                  <a:pt x="480" y="321"/>
                  <a:pt x="486" y="333"/>
                </a:cubicBezTo>
                <a:cubicBezTo>
                  <a:pt x="492" y="344"/>
                  <a:pt x="490" y="350"/>
                  <a:pt x="478" y="355"/>
                </a:cubicBezTo>
                <a:cubicBezTo>
                  <a:pt x="465" y="359"/>
                  <a:pt x="461" y="367"/>
                  <a:pt x="465" y="379"/>
                </a:cubicBezTo>
                <a:cubicBezTo>
                  <a:pt x="468" y="392"/>
                  <a:pt x="465" y="397"/>
                  <a:pt x="452" y="399"/>
                </a:cubicBezTo>
                <a:cubicBezTo>
                  <a:pt x="438" y="401"/>
                  <a:pt x="433" y="407"/>
                  <a:pt x="435" y="421"/>
                </a:cubicBezTo>
                <a:cubicBezTo>
                  <a:pt x="436" y="433"/>
                  <a:pt x="430" y="438"/>
                  <a:pt x="419" y="437"/>
                </a:cubicBezTo>
                <a:cubicBezTo>
                  <a:pt x="404" y="436"/>
                  <a:pt x="398" y="441"/>
                  <a:pt x="396" y="456"/>
                </a:cubicBezTo>
                <a:cubicBezTo>
                  <a:pt x="394" y="467"/>
                  <a:pt x="388" y="471"/>
                  <a:pt x="377" y="468"/>
                </a:cubicBezTo>
                <a:cubicBezTo>
                  <a:pt x="363" y="463"/>
                  <a:pt x="356" y="467"/>
                  <a:pt x="351" y="481"/>
                </a:cubicBezTo>
                <a:cubicBezTo>
                  <a:pt x="347" y="492"/>
                  <a:pt x="340" y="494"/>
                  <a:pt x="330" y="488"/>
                </a:cubicBezTo>
                <a:cubicBezTo>
                  <a:pt x="317" y="481"/>
                  <a:pt x="310" y="483"/>
                  <a:pt x="302" y="496"/>
                </a:cubicBezTo>
                <a:cubicBezTo>
                  <a:pt x="296" y="506"/>
                  <a:pt x="289" y="507"/>
                  <a:pt x="280" y="499"/>
                </a:cubicBezTo>
                <a:cubicBezTo>
                  <a:pt x="269" y="490"/>
                  <a:pt x="261" y="490"/>
                  <a:pt x="251" y="500"/>
                </a:cubicBezTo>
                <a:cubicBezTo>
                  <a:pt x="243" y="509"/>
                  <a:pt x="236" y="509"/>
                  <a:pt x="228" y="499"/>
                </a:cubicBezTo>
                <a:cubicBezTo>
                  <a:pt x="220" y="488"/>
                  <a:pt x="212" y="486"/>
                  <a:pt x="200" y="495"/>
                </a:cubicBezTo>
                <a:cubicBezTo>
                  <a:pt x="190" y="501"/>
                  <a:pt x="183" y="499"/>
                  <a:pt x="178" y="489"/>
                </a:cubicBezTo>
                <a:cubicBezTo>
                  <a:pt x="172" y="475"/>
                  <a:pt x="165" y="473"/>
                  <a:pt x="151" y="478"/>
                </a:cubicBezTo>
                <a:cubicBezTo>
                  <a:pt x="141" y="483"/>
                  <a:pt x="134" y="479"/>
                  <a:pt x="132" y="468"/>
                </a:cubicBezTo>
                <a:cubicBezTo>
                  <a:pt x="128" y="453"/>
                  <a:pt x="122" y="450"/>
                  <a:pt x="106" y="452"/>
                </a:cubicBezTo>
                <a:cubicBezTo>
                  <a:pt x="96" y="454"/>
                  <a:pt x="90" y="449"/>
                  <a:pt x="90" y="438"/>
                </a:cubicBezTo>
                <a:cubicBezTo>
                  <a:pt x="90" y="423"/>
                  <a:pt x="84" y="418"/>
                  <a:pt x="69" y="417"/>
                </a:cubicBezTo>
                <a:cubicBezTo>
                  <a:pt x="58" y="417"/>
                  <a:pt x="53" y="411"/>
                  <a:pt x="55" y="400"/>
                </a:cubicBezTo>
                <a:cubicBezTo>
                  <a:pt x="58" y="385"/>
                  <a:pt x="54" y="379"/>
                  <a:pt x="39" y="375"/>
                </a:cubicBezTo>
                <a:cubicBezTo>
                  <a:pt x="29" y="373"/>
                  <a:pt x="25" y="366"/>
                  <a:pt x="29" y="356"/>
                </a:cubicBezTo>
                <a:cubicBezTo>
                  <a:pt x="35" y="341"/>
                  <a:pt x="33" y="335"/>
                  <a:pt x="19" y="328"/>
                </a:cubicBezTo>
                <a:cubicBezTo>
                  <a:pt x="9" y="323"/>
                  <a:pt x="7" y="316"/>
                  <a:pt x="14" y="306"/>
                </a:cubicBezTo>
                <a:cubicBezTo>
                  <a:pt x="22" y="295"/>
                  <a:pt x="21" y="287"/>
                  <a:pt x="9" y="278"/>
                </a:cubicBezTo>
                <a:cubicBezTo>
                  <a:pt x="0" y="271"/>
                  <a:pt x="0" y="263"/>
                  <a:pt x="8" y="255"/>
                </a:cubicBezTo>
                <a:cubicBezTo>
                  <a:pt x="19" y="245"/>
                  <a:pt x="19" y="238"/>
                  <a:pt x="9" y="226"/>
                </a:cubicBezTo>
                <a:cubicBezTo>
                  <a:pt x="2" y="218"/>
                  <a:pt x="3" y="210"/>
                  <a:pt x="13" y="205"/>
                </a:cubicBezTo>
                <a:cubicBezTo>
                  <a:pt x="26" y="197"/>
                  <a:pt x="28" y="189"/>
                  <a:pt x="21" y="176"/>
                </a:cubicBezTo>
                <a:cubicBezTo>
                  <a:pt x="15" y="166"/>
                  <a:pt x="18" y="159"/>
                  <a:pt x="29" y="155"/>
                </a:cubicBezTo>
                <a:cubicBezTo>
                  <a:pt x="43" y="151"/>
                  <a:pt x="47" y="143"/>
                  <a:pt x="43" y="130"/>
                </a:cubicBezTo>
                <a:cubicBezTo>
                  <a:pt x="39" y="118"/>
                  <a:pt x="43" y="112"/>
                  <a:pt x="56" y="111"/>
                </a:cubicBezTo>
                <a:cubicBezTo>
                  <a:pt x="68" y="110"/>
                  <a:pt x="74" y="102"/>
                  <a:pt x="73" y="90"/>
                </a:cubicBezTo>
                <a:cubicBezTo>
                  <a:pt x="72" y="76"/>
                  <a:pt x="77" y="72"/>
                  <a:pt x="91" y="73"/>
                </a:cubicBezTo>
                <a:close/>
              </a:path>
            </a:pathLst>
          </a:custGeom>
          <a:solidFill>
            <a:srgbClr val="0282D0">
              <a:alpha val="30196"/>
            </a:srgbClr>
          </a:solidFill>
          <a:ln>
            <a:solidFill>
              <a:schemeClr val="bg1"/>
            </a:solidFill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Freeform 8">
            <a:hlinkClick r:id="rId3" action="ppaction://hlinkfile"/>
          </p:cNvPr>
          <p:cNvSpPr>
            <a:spLocks noEditPoints="1"/>
          </p:cNvSpPr>
          <p:nvPr/>
        </p:nvSpPr>
        <p:spPr bwMode="auto">
          <a:xfrm>
            <a:off x="3216648" y="972344"/>
            <a:ext cx="1234578" cy="1239719"/>
          </a:xfrm>
          <a:custGeom>
            <a:avLst/>
            <a:gdLst>
              <a:gd name="T0" fmla="*/ 81 w 509"/>
              <a:gd name="T1" fmla="*/ 255 h 511"/>
              <a:gd name="T2" fmla="*/ 428 w 509"/>
              <a:gd name="T3" fmla="*/ 256 h 511"/>
              <a:gd name="T4" fmla="*/ 81 w 509"/>
              <a:gd name="T5" fmla="*/ 255 h 511"/>
              <a:gd name="T6" fmla="*/ 95 w 509"/>
              <a:gd name="T7" fmla="*/ 69 h 511"/>
              <a:gd name="T8" fmla="*/ 137 w 509"/>
              <a:gd name="T9" fmla="*/ 41 h 511"/>
              <a:gd name="T10" fmla="*/ 185 w 509"/>
              <a:gd name="T11" fmla="*/ 21 h 511"/>
              <a:gd name="T12" fmla="*/ 235 w 509"/>
              <a:gd name="T13" fmla="*/ 12 h 511"/>
              <a:gd name="T14" fmla="*/ 285 w 509"/>
              <a:gd name="T15" fmla="*/ 14 h 511"/>
              <a:gd name="T16" fmla="*/ 335 w 509"/>
              <a:gd name="T17" fmla="*/ 25 h 511"/>
              <a:gd name="T18" fmla="*/ 382 w 509"/>
              <a:gd name="T19" fmla="*/ 47 h 511"/>
              <a:gd name="T20" fmla="*/ 423 w 509"/>
              <a:gd name="T21" fmla="*/ 78 h 511"/>
              <a:gd name="T22" fmla="*/ 456 w 509"/>
              <a:gd name="T23" fmla="*/ 117 h 511"/>
              <a:gd name="T24" fmla="*/ 481 w 509"/>
              <a:gd name="T25" fmla="*/ 162 h 511"/>
              <a:gd name="T26" fmla="*/ 496 w 509"/>
              <a:gd name="T27" fmla="*/ 211 h 511"/>
              <a:gd name="T28" fmla="*/ 500 w 509"/>
              <a:gd name="T29" fmla="*/ 263 h 511"/>
              <a:gd name="T30" fmla="*/ 493 w 509"/>
              <a:gd name="T31" fmla="*/ 314 h 511"/>
              <a:gd name="T32" fmla="*/ 476 w 509"/>
              <a:gd name="T33" fmla="*/ 362 h 511"/>
              <a:gd name="T34" fmla="*/ 449 w 509"/>
              <a:gd name="T35" fmla="*/ 407 h 511"/>
              <a:gd name="T36" fmla="*/ 413 w 509"/>
              <a:gd name="T37" fmla="*/ 444 h 511"/>
              <a:gd name="T38" fmla="*/ 371 w 509"/>
              <a:gd name="T39" fmla="*/ 473 h 511"/>
              <a:gd name="T40" fmla="*/ 323 w 509"/>
              <a:gd name="T41" fmla="*/ 492 h 511"/>
              <a:gd name="T42" fmla="*/ 273 w 509"/>
              <a:gd name="T43" fmla="*/ 501 h 511"/>
              <a:gd name="T44" fmla="*/ 221 w 509"/>
              <a:gd name="T45" fmla="*/ 500 h 511"/>
              <a:gd name="T46" fmla="*/ 171 w 509"/>
              <a:gd name="T47" fmla="*/ 488 h 511"/>
              <a:gd name="T48" fmla="*/ 124 w 509"/>
              <a:gd name="T49" fmla="*/ 466 h 511"/>
              <a:gd name="T50" fmla="*/ 84 w 509"/>
              <a:gd name="T51" fmla="*/ 434 h 511"/>
              <a:gd name="T52" fmla="*/ 50 w 509"/>
              <a:gd name="T53" fmla="*/ 394 h 511"/>
              <a:gd name="T54" fmla="*/ 26 w 509"/>
              <a:gd name="T55" fmla="*/ 349 h 511"/>
              <a:gd name="T56" fmla="*/ 12 w 509"/>
              <a:gd name="T57" fmla="*/ 300 h 511"/>
              <a:gd name="T58" fmla="*/ 8 w 509"/>
              <a:gd name="T59" fmla="*/ 248 h 511"/>
              <a:gd name="T60" fmla="*/ 15 w 509"/>
              <a:gd name="T61" fmla="*/ 197 h 511"/>
              <a:gd name="T62" fmla="*/ 33 w 509"/>
              <a:gd name="T63" fmla="*/ 149 h 511"/>
              <a:gd name="T64" fmla="*/ 60 w 509"/>
              <a:gd name="T65" fmla="*/ 10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9" h="511">
                <a:moveTo>
                  <a:pt x="81" y="255"/>
                </a:moveTo>
                <a:cubicBezTo>
                  <a:pt x="81" y="255"/>
                  <a:pt x="81" y="255"/>
                  <a:pt x="81" y="255"/>
                </a:cubicBezTo>
                <a:cubicBezTo>
                  <a:pt x="81" y="352"/>
                  <a:pt x="159" y="430"/>
                  <a:pt x="255" y="430"/>
                </a:cubicBezTo>
                <a:cubicBezTo>
                  <a:pt x="350" y="430"/>
                  <a:pt x="428" y="352"/>
                  <a:pt x="428" y="256"/>
                </a:cubicBezTo>
                <a:cubicBezTo>
                  <a:pt x="428" y="160"/>
                  <a:pt x="350" y="82"/>
                  <a:pt x="255" y="82"/>
                </a:cubicBezTo>
                <a:cubicBezTo>
                  <a:pt x="159" y="82"/>
                  <a:pt x="81" y="160"/>
                  <a:pt x="81" y="255"/>
                </a:cubicBezTo>
                <a:close/>
                <a:moveTo>
                  <a:pt x="76" y="88"/>
                </a:moveTo>
                <a:cubicBezTo>
                  <a:pt x="88" y="88"/>
                  <a:pt x="95" y="82"/>
                  <a:pt x="95" y="69"/>
                </a:cubicBezTo>
                <a:cubicBezTo>
                  <a:pt x="96" y="56"/>
                  <a:pt x="101" y="52"/>
                  <a:pt x="114" y="55"/>
                </a:cubicBezTo>
                <a:cubicBezTo>
                  <a:pt x="126" y="57"/>
                  <a:pt x="134" y="53"/>
                  <a:pt x="137" y="41"/>
                </a:cubicBezTo>
                <a:cubicBezTo>
                  <a:pt x="141" y="27"/>
                  <a:pt x="147" y="24"/>
                  <a:pt x="159" y="30"/>
                </a:cubicBezTo>
                <a:cubicBezTo>
                  <a:pt x="170" y="35"/>
                  <a:pt x="179" y="32"/>
                  <a:pt x="185" y="21"/>
                </a:cubicBezTo>
                <a:cubicBezTo>
                  <a:pt x="191" y="8"/>
                  <a:pt x="197" y="7"/>
                  <a:pt x="209" y="16"/>
                </a:cubicBezTo>
                <a:cubicBezTo>
                  <a:pt x="218" y="22"/>
                  <a:pt x="227" y="21"/>
                  <a:pt x="235" y="12"/>
                </a:cubicBezTo>
                <a:cubicBezTo>
                  <a:pt x="245" y="0"/>
                  <a:pt x="249" y="0"/>
                  <a:pt x="260" y="12"/>
                </a:cubicBezTo>
                <a:cubicBezTo>
                  <a:pt x="267" y="20"/>
                  <a:pt x="277" y="21"/>
                  <a:pt x="285" y="14"/>
                </a:cubicBezTo>
                <a:cubicBezTo>
                  <a:pt x="298" y="4"/>
                  <a:pt x="303" y="5"/>
                  <a:pt x="310" y="18"/>
                </a:cubicBezTo>
                <a:cubicBezTo>
                  <a:pt x="316" y="28"/>
                  <a:pt x="325" y="30"/>
                  <a:pt x="335" y="25"/>
                </a:cubicBezTo>
                <a:cubicBezTo>
                  <a:pt x="349" y="18"/>
                  <a:pt x="354" y="21"/>
                  <a:pt x="359" y="34"/>
                </a:cubicBezTo>
                <a:cubicBezTo>
                  <a:pt x="362" y="46"/>
                  <a:pt x="370" y="50"/>
                  <a:pt x="382" y="47"/>
                </a:cubicBezTo>
                <a:cubicBezTo>
                  <a:pt x="395" y="43"/>
                  <a:pt x="401" y="47"/>
                  <a:pt x="402" y="61"/>
                </a:cubicBezTo>
                <a:cubicBezTo>
                  <a:pt x="403" y="73"/>
                  <a:pt x="411" y="79"/>
                  <a:pt x="423" y="78"/>
                </a:cubicBezTo>
                <a:cubicBezTo>
                  <a:pt x="437" y="77"/>
                  <a:pt x="441" y="82"/>
                  <a:pt x="440" y="96"/>
                </a:cubicBezTo>
                <a:cubicBezTo>
                  <a:pt x="438" y="108"/>
                  <a:pt x="444" y="115"/>
                  <a:pt x="456" y="117"/>
                </a:cubicBezTo>
                <a:cubicBezTo>
                  <a:pt x="470" y="119"/>
                  <a:pt x="473" y="125"/>
                  <a:pt x="469" y="138"/>
                </a:cubicBezTo>
                <a:cubicBezTo>
                  <a:pt x="465" y="150"/>
                  <a:pt x="469" y="158"/>
                  <a:pt x="481" y="162"/>
                </a:cubicBezTo>
                <a:cubicBezTo>
                  <a:pt x="493" y="167"/>
                  <a:pt x="496" y="173"/>
                  <a:pt x="489" y="185"/>
                </a:cubicBezTo>
                <a:cubicBezTo>
                  <a:pt x="482" y="196"/>
                  <a:pt x="484" y="204"/>
                  <a:pt x="496" y="211"/>
                </a:cubicBezTo>
                <a:cubicBezTo>
                  <a:pt x="506" y="218"/>
                  <a:pt x="507" y="225"/>
                  <a:pt x="499" y="235"/>
                </a:cubicBezTo>
                <a:cubicBezTo>
                  <a:pt x="490" y="245"/>
                  <a:pt x="490" y="253"/>
                  <a:pt x="500" y="263"/>
                </a:cubicBezTo>
                <a:cubicBezTo>
                  <a:pt x="509" y="271"/>
                  <a:pt x="508" y="279"/>
                  <a:pt x="498" y="286"/>
                </a:cubicBezTo>
                <a:cubicBezTo>
                  <a:pt x="487" y="294"/>
                  <a:pt x="485" y="302"/>
                  <a:pt x="493" y="314"/>
                </a:cubicBezTo>
                <a:cubicBezTo>
                  <a:pt x="500" y="324"/>
                  <a:pt x="498" y="331"/>
                  <a:pt x="486" y="336"/>
                </a:cubicBezTo>
                <a:cubicBezTo>
                  <a:pt x="474" y="341"/>
                  <a:pt x="471" y="350"/>
                  <a:pt x="476" y="362"/>
                </a:cubicBezTo>
                <a:cubicBezTo>
                  <a:pt x="480" y="374"/>
                  <a:pt x="477" y="380"/>
                  <a:pt x="465" y="382"/>
                </a:cubicBezTo>
                <a:cubicBezTo>
                  <a:pt x="451" y="386"/>
                  <a:pt x="446" y="393"/>
                  <a:pt x="449" y="407"/>
                </a:cubicBezTo>
                <a:cubicBezTo>
                  <a:pt x="451" y="418"/>
                  <a:pt x="446" y="423"/>
                  <a:pt x="435" y="423"/>
                </a:cubicBezTo>
                <a:cubicBezTo>
                  <a:pt x="420" y="424"/>
                  <a:pt x="414" y="429"/>
                  <a:pt x="413" y="444"/>
                </a:cubicBezTo>
                <a:cubicBezTo>
                  <a:pt x="413" y="455"/>
                  <a:pt x="407" y="460"/>
                  <a:pt x="396" y="457"/>
                </a:cubicBezTo>
                <a:cubicBezTo>
                  <a:pt x="381" y="454"/>
                  <a:pt x="375" y="458"/>
                  <a:pt x="371" y="473"/>
                </a:cubicBezTo>
                <a:cubicBezTo>
                  <a:pt x="368" y="484"/>
                  <a:pt x="361" y="487"/>
                  <a:pt x="351" y="482"/>
                </a:cubicBezTo>
                <a:cubicBezTo>
                  <a:pt x="337" y="476"/>
                  <a:pt x="330" y="479"/>
                  <a:pt x="323" y="492"/>
                </a:cubicBezTo>
                <a:cubicBezTo>
                  <a:pt x="318" y="503"/>
                  <a:pt x="311" y="504"/>
                  <a:pt x="301" y="497"/>
                </a:cubicBezTo>
                <a:cubicBezTo>
                  <a:pt x="290" y="489"/>
                  <a:pt x="282" y="490"/>
                  <a:pt x="273" y="501"/>
                </a:cubicBezTo>
                <a:cubicBezTo>
                  <a:pt x="266" y="510"/>
                  <a:pt x="258" y="511"/>
                  <a:pt x="250" y="502"/>
                </a:cubicBezTo>
                <a:cubicBezTo>
                  <a:pt x="241" y="491"/>
                  <a:pt x="233" y="491"/>
                  <a:pt x="221" y="500"/>
                </a:cubicBezTo>
                <a:cubicBezTo>
                  <a:pt x="212" y="507"/>
                  <a:pt x="205" y="506"/>
                  <a:pt x="199" y="496"/>
                </a:cubicBezTo>
                <a:cubicBezTo>
                  <a:pt x="192" y="483"/>
                  <a:pt x="184" y="481"/>
                  <a:pt x="171" y="488"/>
                </a:cubicBezTo>
                <a:cubicBezTo>
                  <a:pt x="161" y="493"/>
                  <a:pt x="154" y="490"/>
                  <a:pt x="151" y="480"/>
                </a:cubicBezTo>
                <a:cubicBezTo>
                  <a:pt x="146" y="465"/>
                  <a:pt x="140" y="462"/>
                  <a:pt x="124" y="466"/>
                </a:cubicBezTo>
                <a:cubicBezTo>
                  <a:pt x="114" y="468"/>
                  <a:pt x="107" y="464"/>
                  <a:pt x="106" y="453"/>
                </a:cubicBezTo>
                <a:cubicBezTo>
                  <a:pt x="105" y="438"/>
                  <a:pt x="99" y="433"/>
                  <a:pt x="84" y="434"/>
                </a:cubicBezTo>
                <a:cubicBezTo>
                  <a:pt x="73" y="435"/>
                  <a:pt x="67" y="429"/>
                  <a:pt x="69" y="418"/>
                </a:cubicBezTo>
                <a:cubicBezTo>
                  <a:pt x="70" y="403"/>
                  <a:pt x="66" y="397"/>
                  <a:pt x="50" y="394"/>
                </a:cubicBezTo>
                <a:cubicBezTo>
                  <a:pt x="40" y="393"/>
                  <a:pt x="36" y="386"/>
                  <a:pt x="39" y="376"/>
                </a:cubicBezTo>
                <a:cubicBezTo>
                  <a:pt x="44" y="361"/>
                  <a:pt x="41" y="355"/>
                  <a:pt x="26" y="349"/>
                </a:cubicBezTo>
                <a:cubicBezTo>
                  <a:pt x="16" y="345"/>
                  <a:pt x="13" y="338"/>
                  <a:pt x="19" y="328"/>
                </a:cubicBezTo>
                <a:cubicBezTo>
                  <a:pt x="26" y="315"/>
                  <a:pt x="25" y="308"/>
                  <a:pt x="12" y="300"/>
                </a:cubicBezTo>
                <a:cubicBezTo>
                  <a:pt x="3" y="294"/>
                  <a:pt x="1" y="286"/>
                  <a:pt x="9" y="278"/>
                </a:cubicBezTo>
                <a:cubicBezTo>
                  <a:pt x="19" y="267"/>
                  <a:pt x="19" y="259"/>
                  <a:pt x="8" y="248"/>
                </a:cubicBezTo>
                <a:cubicBezTo>
                  <a:pt x="0" y="240"/>
                  <a:pt x="1" y="233"/>
                  <a:pt x="10" y="226"/>
                </a:cubicBezTo>
                <a:cubicBezTo>
                  <a:pt x="22" y="217"/>
                  <a:pt x="23" y="210"/>
                  <a:pt x="15" y="197"/>
                </a:cubicBezTo>
                <a:cubicBezTo>
                  <a:pt x="9" y="188"/>
                  <a:pt x="11" y="181"/>
                  <a:pt x="22" y="176"/>
                </a:cubicBezTo>
                <a:cubicBezTo>
                  <a:pt x="35" y="170"/>
                  <a:pt x="38" y="163"/>
                  <a:pt x="33" y="149"/>
                </a:cubicBezTo>
                <a:cubicBezTo>
                  <a:pt x="28" y="138"/>
                  <a:pt x="32" y="132"/>
                  <a:pt x="44" y="129"/>
                </a:cubicBezTo>
                <a:cubicBezTo>
                  <a:pt x="57" y="127"/>
                  <a:pt x="62" y="119"/>
                  <a:pt x="60" y="107"/>
                </a:cubicBezTo>
                <a:cubicBezTo>
                  <a:pt x="58" y="93"/>
                  <a:pt x="62" y="88"/>
                  <a:pt x="76" y="88"/>
                </a:cubicBezTo>
                <a:close/>
              </a:path>
            </a:pathLst>
          </a:custGeom>
          <a:solidFill>
            <a:srgbClr val="0282D0"/>
          </a:solidFill>
          <a:ln>
            <a:solidFill>
              <a:schemeClr val="bg1"/>
            </a:solidFill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Freeform 9">
            <a:hlinkClick r:id="rId4" action="ppaction://hlinkfile"/>
          </p:cNvPr>
          <p:cNvSpPr>
            <a:spLocks noEditPoints="1"/>
          </p:cNvSpPr>
          <p:nvPr/>
        </p:nvSpPr>
        <p:spPr bwMode="auto">
          <a:xfrm>
            <a:off x="4651787" y="974399"/>
            <a:ext cx="1234578" cy="1235610"/>
          </a:xfrm>
          <a:custGeom>
            <a:avLst/>
            <a:gdLst>
              <a:gd name="T0" fmla="*/ 81 w 509"/>
              <a:gd name="T1" fmla="*/ 261 h 509"/>
              <a:gd name="T2" fmla="*/ 428 w 509"/>
              <a:gd name="T3" fmla="*/ 248 h 509"/>
              <a:gd name="T4" fmla="*/ 81 w 509"/>
              <a:gd name="T5" fmla="*/ 261 h 509"/>
              <a:gd name="T6" fmla="*/ 89 w 509"/>
              <a:gd name="T7" fmla="*/ 75 h 509"/>
              <a:gd name="T8" fmla="*/ 130 w 509"/>
              <a:gd name="T9" fmla="*/ 44 h 509"/>
              <a:gd name="T10" fmla="*/ 176 w 509"/>
              <a:gd name="T11" fmla="*/ 23 h 509"/>
              <a:gd name="T12" fmla="*/ 226 w 509"/>
              <a:gd name="T13" fmla="*/ 12 h 509"/>
              <a:gd name="T14" fmla="*/ 276 w 509"/>
              <a:gd name="T15" fmla="*/ 12 h 509"/>
              <a:gd name="T16" fmla="*/ 327 w 509"/>
              <a:gd name="T17" fmla="*/ 21 h 509"/>
              <a:gd name="T18" fmla="*/ 374 w 509"/>
              <a:gd name="T19" fmla="*/ 41 h 509"/>
              <a:gd name="T20" fmla="*/ 416 w 509"/>
              <a:gd name="T21" fmla="*/ 71 h 509"/>
              <a:gd name="T22" fmla="*/ 451 w 509"/>
              <a:gd name="T23" fmla="*/ 108 h 509"/>
              <a:gd name="T24" fmla="*/ 477 w 509"/>
              <a:gd name="T25" fmla="*/ 152 h 509"/>
              <a:gd name="T26" fmla="*/ 494 w 509"/>
              <a:gd name="T27" fmla="*/ 201 h 509"/>
              <a:gd name="T28" fmla="*/ 501 w 509"/>
              <a:gd name="T29" fmla="*/ 252 h 509"/>
              <a:gd name="T30" fmla="*/ 495 w 509"/>
              <a:gd name="T31" fmla="*/ 303 h 509"/>
              <a:gd name="T32" fmla="*/ 480 w 509"/>
              <a:gd name="T33" fmla="*/ 352 h 509"/>
              <a:gd name="T34" fmla="*/ 455 w 509"/>
              <a:gd name="T35" fmla="*/ 398 h 509"/>
              <a:gd name="T36" fmla="*/ 421 w 509"/>
              <a:gd name="T37" fmla="*/ 437 h 509"/>
              <a:gd name="T38" fmla="*/ 380 w 509"/>
              <a:gd name="T39" fmla="*/ 467 h 509"/>
              <a:gd name="T40" fmla="*/ 333 w 509"/>
              <a:gd name="T41" fmla="*/ 488 h 509"/>
              <a:gd name="T42" fmla="*/ 283 w 509"/>
              <a:gd name="T43" fmla="*/ 499 h 509"/>
              <a:gd name="T44" fmla="*/ 231 w 509"/>
              <a:gd name="T45" fmla="*/ 500 h 509"/>
              <a:gd name="T46" fmla="*/ 181 w 509"/>
              <a:gd name="T47" fmla="*/ 490 h 509"/>
              <a:gd name="T48" fmla="*/ 133 w 509"/>
              <a:gd name="T49" fmla="*/ 469 h 509"/>
              <a:gd name="T50" fmla="*/ 91 w 509"/>
              <a:gd name="T51" fmla="*/ 439 h 509"/>
              <a:gd name="T52" fmla="*/ 56 w 509"/>
              <a:gd name="T53" fmla="*/ 401 h 509"/>
              <a:gd name="T54" fmla="*/ 31 w 509"/>
              <a:gd name="T55" fmla="*/ 357 h 509"/>
              <a:gd name="T56" fmla="*/ 15 w 509"/>
              <a:gd name="T57" fmla="*/ 308 h 509"/>
              <a:gd name="T58" fmla="*/ 8 w 509"/>
              <a:gd name="T59" fmla="*/ 257 h 509"/>
              <a:gd name="T60" fmla="*/ 14 w 509"/>
              <a:gd name="T61" fmla="*/ 206 h 509"/>
              <a:gd name="T62" fmla="*/ 29 w 509"/>
              <a:gd name="T63" fmla="*/ 157 h 509"/>
              <a:gd name="T64" fmla="*/ 55 w 509"/>
              <a:gd name="T65" fmla="*/ 113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9" h="509">
                <a:moveTo>
                  <a:pt x="81" y="261"/>
                </a:moveTo>
                <a:cubicBezTo>
                  <a:pt x="81" y="261"/>
                  <a:pt x="81" y="261"/>
                  <a:pt x="81" y="261"/>
                </a:cubicBezTo>
                <a:cubicBezTo>
                  <a:pt x="85" y="357"/>
                  <a:pt x="166" y="432"/>
                  <a:pt x="262" y="429"/>
                </a:cubicBezTo>
                <a:cubicBezTo>
                  <a:pt x="357" y="425"/>
                  <a:pt x="432" y="344"/>
                  <a:pt x="428" y="248"/>
                </a:cubicBezTo>
                <a:cubicBezTo>
                  <a:pt x="425" y="152"/>
                  <a:pt x="344" y="78"/>
                  <a:pt x="248" y="81"/>
                </a:cubicBezTo>
                <a:cubicBezTo>
                  <a:pt x="152" y="85"/>
                  <a:pt x="78" y="165"/>
                  <a:pt x="81" y="261"/>
                </a:cubicBezTo>
                <a:close/>
                <a:moveTo>
                  <a:pt x="70" y="94"/>
                </a:moveTo>
                <a:cubicBezTo>
                  <a:pt x="82" y="94"/>
                  <a:pt x="89" y="87"/>
                  <a:pt x="89" y="75"/>
                </a:cubicBezTo>
                <a:cubicBezTo>
                  <a:pt x="89" y="61"/>
                  <a:pt x="94" y="57"/>
                  <a:pt x="107" y="59"/>
                </a:cubicBezTo>
                <a:cubicBezTo>
                  <a:pt x="119" y="62"/>
                  <a:pt x="127" y="56"/>
                  <a:pt x="130" y="44"/>
                </a:cubicBezTo>
                <a:cubicBezTo>
                  <a:pt x="133" y="31"/>
                  <a:pt x="138" y="28"/>
                  <a:pt x="151" y="33"/>
                </a:cubicBezTo>
                <a:cubicBezTo>
                  <a:pt x="162" y="37"/>
                  <a:pt x="171" y="34"/>
                  <a:pt x="176" y="23"/>
                </a:cubicBezTo>
                <a:cubicBezTo>
                  <a:pt x="182" y="10"/>
                  <a:pt x="188" y="8"/>
                  <a:pt x="200" y="17"/>
                </a:cubicBezTo>
                <a:cubicBezTo>
                  <a:pt x="210" y="23"/>
                  <a:pt x="218" y="21"/>
                  <a:pt x="226" y="12"/>
                </a:cubicBezTo>
                <a:cubicBezTo>
                  <a:pt x="236" y="0"/>
                  <a:pt x="240" y="0"/>
                  <a:pt x="251" y="11"/>
                </a:cubicBezTo>
                <a:cubicBezTo>
                  <a:pt x="259" y="18"/>
                  <a:pt x="268" y="19"/>
                  <a:pt x="276" y="12"/>
                </a:cubicBezTo>
                <a:cubicBezTo>
                  <a:pt x="288" y="1"/>
                  <a:pt x="293" y="2"/>
                  <a:pt x="302" y="15"/>
                </a:cubicBezTo>
                <a:cubicBezTo>
                  <a:pt x="308" y="25"/>
                  <a:pt x="317" y="27"/>
                  <a:pt x="327" y="21"/>
                </a:cubicBezTo>
                <a:cubicBezTo>
                  <a:pt x="340" y="14"/>
                  <a:pt x="345" y="16"/>
                  <a:pt x="350" y="30"/>
                </a:cubicBezTo>
                <a:cubicBezTo>
                  <a:pt x="354" y="41"/>
                  <a:pt x="363" y="45"/>
                  <a:pt x="374" y="41"/>
                </a:cubicBezTo>
                <a:cubicBezTo>
                  <a:pt x="387" y="37"/>
                  <a:pt x="393" y="40"/>
                  <a:pt x="395" y="54"/>
                </a:cubicBezTo>
                <a:cubicBezTo>
                  <a:pt x="397" y="66"/>
                  <a:pt x="404" y="72"/>
                  <a:pt x="416" y="71"/>
                </a:cubicBezTo>
                <a:cubicBezTo>
                  <a:pt x="430" y="70"/>
                  <a:pt x="435" y="74"/>
                  <a:pt x="434" y="88"/>
                </a:cubicBezTo>
                <a:cubicBezTo>
                  <a:pt x="433" y="100"/>
                  <a:pt x="439" y="107"/>
                  <a:pt x="451" y="108"/>
                </a:cubicBezTo>
                <a:cubicBezTo>
                  <a:pt x="465" y="110"/>
                  <a:pt x="468" y="115"/>
                  <a:pt x="465" y="129"/>
                </a:cubicBezTo>
                <a:cubicBezTo>
                  <a:pt x="461" y="140"/>
                  <a:pt x="466" y="149"/>
                  <a:pt x="477" y="152"/>
                </a:cubicBezTo>
                <a:cubicBezTo>
                  <a:pt x="490" y="157"/>
                  <a:pt x="493" y="163"/>
                  <a:pt x="486" y="175"/>
                </a:cubicBezTo>
                <a:cubicBezTo>
                  <a:pt x="480" y="186"/>
                  <a:pt x="483" y="194"/>
                  <a:pt x="494" y="201"/>
                </a:cubicBezTo>
                <a:cubicBezTo>
                  <a:pt x="505" y="208"/>
                  <a:pt x="506" y="215"/>
                  <a:pt x="498" y="224"/>
                </a:cubicBezTo>
                <a:cubicBezTo>
                  <a:pt x="490" y="235"/>
                  <a:pt x="490" y="243"/>
                  <a:pt x="501" y="252"/>
                </a:cubicBezTo>
                <a:cubicBezTo>
                  <a:pt x="509" y="260"/>
                  <a:pt x="509" y="268"/>
                  <a:pt x="500" y="275"/>
                </a:cubicBezTo>
                <a:cubicBezTo>
                  <a:pt x="489" y="284"/>
                  <a:pt x="487" y="292"/>
                  <a:pt x="495" y="303"/>
                </a:cubicBezTo>
                <a:cubicBezTo>
                  <a:pt x="503" y="314"/>
                  <a:pt x="501" y="320"/>
                  <a:pt x="490" y="326"/>
                </a:cubicBezTo>
                <a:cubicBezTo>
                  <a:pt x="478" y="332"/>
                  <a:pt x="475" y="340"/>
                  <a:pt x="480" y="352"/>
                </a:cubicBezTo>
                <a:cubicBezTo>
                  <a:pt x="485" y="364"/>
                  <a:pt x="482" y="370"/>
                  <a:pt x="470" y="373"/>
                </a:cubicBezTo>
                <a:cubicBezTo>
                  <a:pt x="456" y="377"/>
                  <a:pt x="452" y="384"/>
                  <a:pt x="455" y="398"/>
                </a:cubicBezTo>
                <a:cubicBezTo>
                  <a:pt x="458" y="409"/>
                  <a:pt x="453" y="415"/>
                  <a:pt x="442" y="415"/>
                </a:cubicBezTo>
                <a:cubicBezTo>
                  <a:pt x="426" y="416"/>
                  <a:pt x="421" y="422"/>
                  <a:pt x="421" y="437"/>
                </a:cubicBezTo>
                <a:cubicBezTo>
                  <a:pt x="421" y="448"/>
                  <a:pt x="415" y="453"/>
                  <a:pt x="404" y="451"/>
                </a:cubicBezTo>
                <a:cubicBezTo>
                  <a:pt x="389" y="448"/>
                  <a:pt x="383" y="452"/>
                  <a:pt x="380" y="467"/>
                </a:cubicBezTo>
                <a:cubicBezTo>
                  <a:pt x="377" y="479"/>
                  <a:pt x="371" y="482"/>
                  <a:pt x="360" y="477"/>
                </a:cubicBezTo>
                <a:cubicBezTo>
                  <a:pt x="346" y="472"/>
                  <a:pt x="339" y="475"/>
                  <a:pt x="333" y="488"/>
                </a:cubicBezTo>
                <a:cubicBezTo>
                  <a:pt x="328" y="499"/>
                  <a:pt x="321" y="501"/>
                  <a:pt x="311" y="494"/>
                </a:cubicBezTo>
                <a:cubicBezTo>
                  <a:pt x="299" y="486"/>
                  <a:pt x="291" y="488"/>
                  <a:pt x="283" y="499"/>
                </a:cubicBezTo>
                <a:cubicBezTo>
                  <a:pt x="276" y="509"/>
                  <a:pt x="268" y="509"/>
                  <a:pt x="260" y="501"/>
                </a:cubicBezTo>
                <a:cubicBezTo>
                  <a:pt x="250" y="490"/>
                  <a:pt x="242" y="490"/>
                  <a:pt x="231" y="500"/>
                </a:cubicBezTo>
                <a:cubicBezTo>
                  <a:pt x="223" y="508"/>
                  <a:pt x="215" y="507"/>
                  <a:pt x="209" y="497"/>
                </a:cubicBezTo>
                <a:cubicBezTo>
                  <a:pt x="201" y="484"/>
                  <a:pt x="194" y="482"/>
                  <a:pt x="181" y="490"/>
                </a:cubicBezTo>
                <a:cubicBezTo>
                  <a:pt x="171" y="495"/>
                  <a:pt x="164" y="493"/>
                  <a:pt x="160" y="482"/>
                </a:cubicBezTo>
                <a:cubicBezTo>
                  <a:pt x="154" y="468"/>
                  <a:pt x="148" y="465"/>
                  <a:pt x="133" y="469"/>
                </a:cubicBezTo>
                <a:cubicBezTo>
                  <a:pt x="123" y="473"/>
                  <a:pt x="116" y="468"/>
                  <a:pt x="115" y="457"/>
                </a:cubicBezTo>
                <a:cubicBezTo>
                  <a:pt x="113" y="443"/>
                  <a:pt x="106" y="438"/>
                  <a:pt x="91" y="439"/>
                </a:cubicBezTo>
                <a:cubicBezTo>
                  <a:pt x="81" y="441"/>
                  <a:pt x="75" y="435"/>
                  <a:pt x="75" y="424"/>
                </a:cubicBezTo>
                <a:cubicBezTo>
                  <a:pt x="77" y="409"/>
                  <a:pt x="72" y="403"/>
                  <a:pt x="56" y="401"/>
                </a:cubicBezTo>
                <a:cubicBezTo>
                  <a:pt x="46" y="400"/>
                  <a:pt x="42" y="394"/>
                  <a:pt x="44" y="384"/>
                </a:cubicBezTo>
                <a:cubicBezTo>
                  <a:pt x="48" y="368"/>
                  <a:pt x="45" y="362"/>
                  <a:pt x="31" y="357"/>
                </a:cubicBezTo>
                <a:cubicBezTo>
                  <a:pt x="20" y="353"/>
                  <a:pt x="17" y="346"/>
                  <a:pt x="23" y="336"/>
                </a:cubicBezTo>
                <a:cubicBezTo>
                  <a:pt x="29" y="323"/>
                  <a:pt x="27" y="315"/>
                  <a:pt x="15" y="308"/>
                </a:cubicBezTo>
                <a:cubicBezTo>
                  <a:pt x="5" y="302"/>
                  <a:pt x="3" y="295"/>
                  <a:pt x="11" y="286"/>
                </a:cubicBezTo>
                <a:cubicBezTo>
                  <a:pt x="20" y="275"/>
                  <a:pt x="20" y="267"/>
                  <a:pt x="8" y="257"/>
                </a:cubicBezTo>
                <a:cubicBezTo>
                  <a:pt x="0" y="249"/>
                  <a:pt x="0" y="242"/>
                  <a:pt x="9" y="235"/>
                </a:cubicBezTo>
                <a:cubicBezTo>
                  <a:pt x="21" y="225"/>
                  <a:pt x="22" y="218"/>
                  <a:pt x="14" y="206"/>
                </a:cubicBezTo>
                <a:cubicBezTo>
                  <a:pt x="7" y="196"/>
                  <a:pt x="9" y="189"/>
                  <a:pt x="19" y="184"/>
                </a:cubicBezTo>
                <a:cubicBezTo>
                  <a:pt x="32" y="178"/>
                  <a:pt x="35" y="170"/>
                  <a:pt x="29" y="157"/>
                </a:cubicBezTo>
                <a:cubicBezTo>
                  <a:pt x="24" y="145"/>
                  <a:pt x="27" y="139"/>
                  <a:pt x="40" y="136"/>
                </a:cubicBezTo>
                <a:cubicBezTo>
                  <a:pt x="52" y="134"/>
                  <a:pt x="57" y="125"/>
                  <a:pt x="55" y="113"/>
                </a:cubicBezTo>
                <a:cubicBezTo>
                  <a:pt x="52" y="100"/>
                  <a:pt x="56" y="95"/>
                  <a:pt x="70" y="94"/>
                </a:cubicBezTo>
                <a:close/>
              </a:path>
            </a:pathLst>
          </a:custGeom>
          <a:solidFill>
            <a:srgbClr val="009BD2"/>
          </a:solidFill>
          <a:ln>
            <a:noFill/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Freeform 10">
            <a:hlinkClick r:id="rId5" action="ppaction://hlinkfile"/>
          </p:cNvPr>
          <p:cNvSpPr>
            <a:spLocks noEditPoints="1"/>
          </p:cNvSpPr>
          <p:nvPr/>
        </p:nvSpPr>
        <p:spPr bwMode="auto">
          <a:xfrm>
            <a:off x="5053056" y="2165237"/>
            <a:ext cx="1232522" cy="1232528"/>
          </a:xfrm>
          <a:custGeom>
            <a:avLst/>
            <a:gdLst>
              <a:gd name="T0" fmla="*/ 82 w 508"/>
              <a:gd name="T1" fmla="*/ 233 h 508"/>
              <a:gd name="T2" fmla="*/ 426 w 508"/>
              <a:gd name="T3" fmla="*/ 276 h 508"/>
              <a:gd name="T4" fmla="*/ 82 w 508"/>
              <a:gd name="T5" fmla="*/ 233 h 508"/>
              <a:gd name="T6" fmla="*/ 119 w 508"/>
              <a:gd name="T7" fmla="*/ 50 h 508"/>
              <a:gd name="T8" fmla="*/ 164 w 508"/>
              <a:gd name="T9" fmla="*/ 27 h 508"/>
              <a:gd name="T10" fmla="*/ 214 w 508"/>
              <a:gd name="T11" fmla="*/ 13 h 508"/>
              <a:gd name="T12" fmla="*/ 264 w 508"/>
              <a:gd name="T13" fmla="*/ 11 h 508"/>
              <a:gd name="T14" fmla="*/ 314 w 508"/>
              <a:gd name="T15" fmla="*/ 18 h 508"/>
              <a:gd name="T16" fmla="*/ 363 w 508"/>
              <a:gd name="T17" fmla="*/ 36 h 508"/>
              <a:gd name="T18" fmla="*/ 406 w 508"/>
              <a:gd name="T19" fmla="*/ 63 h 508"/>
              <a:gd name="T20" fmla="*/ 443 w 508"/>
              <a:gd name="T21" fmla="*/ 99 h 508"/>
              <a:gd name="T22" fmla="*/ 471 w 508"/>
              <a:gd name="T23" fmla="*/ 142 h 508"/>
              <a:gd name="T24" fmla="*/ 490 w 508"/>
              <a:gd name="T25" fmla="*/ 189 h 508"/>
              <a:gd name="T26" fmla="*/ 498 w 508"/>
              <a:gd name="T27" fmla="*/ 240 h 508"/>
              <a:gd name="T28" fmla="*/ 496 w 508"/>
              <a:gd name="T29" fmla="*/ 292 h 508"/>
              <a:gd name="T30" fmla="*/ 483 w 508"/>
              <a:gd name="T31" fmla="*/ 341 h 508"/>
              <a:gd name="T32" fmla="*/ 460 w 508"/>
              <a:gd name="T33" fmla="*/ 386 h 508"/>
              <a:gd name="T34" fmla="*/ 428 w 508"/>
              <a:gd name="T35" fmla="*/ 428 h 508"/>
              <a:gd name="T36" fmla="*/ 388 w 508"/>
              <a:gd name="T37" fmla="*/ 460 h 508"/>
              <a:gd name="T38" fmla="*/ 343 w 508"/>
              <a:gd name="T39" fmla="*/ 484 h 508"/>
              <a:gd name="T40" fmla="*/ 293 w 508"/>
              <a:gd name="T41" fmla="*/ 497 h 508"/>
              <a:gd name="T42" fmla="*/ 242 w 508"/>
              <a:gd name="T43" fmla="*/ 499 h 508"/>
              <a:gd name="T44" fmla="*/ 191 w 508"/>
              <a:gd name="T45" fmla="*/ 492 h 508"/>
              <a:gd name="T46" fmla="*/ 143 w 508"/>
              <a:gd name="T47" fmla="*/ 474 h 508"/>
              <a:gd name="T48" fmla="*/ 99 w 508"/>
              <a:gd name="T49" fmla="*/ 446 h 508"/>
              <a:gd name="T50" fmla="*/ 63 w 508"/>
              <a:gd name="T51" fmla="*/ 410 h 508"/>
              <a:gd name="T52" fmla="*/ 35 w 508"/>
              <a:gd name="T53" fmla="*/ 367 h 508"/>
              <a:gd name="T54" fmla="*/ 16 w 508"/>
              <a:gd name="T55" fmla="*/ 319 h 508"/>
              <a:gd name="T56" fmla="*/ 9 w 508"/>
              <a:gd name="T57" fmla="*/ 268 h 508"/>
              <a:gd name="T58" fmla="*/ 11 w 508"/>
              <a:gd name="T59" fmla="*/ 216 h 508"/>
              <a:gd name="T60" fmla="*/ 24 w 508"/>
              <a:gd name="T61" fmla="*/ 167 h 508"/>
              <a:gd name="T62" fmla="*/ 47 w 508"/>
              <a:gd name="T63" fmla="*/ 122 h 508"/>
              <a:gd name="T64" fmla="*/ 80 w 508"/>
              <a:gd name="T65" fmla="*/ 83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8" h="508">
                <a:moveTo>
                  <a:pt x="82" y="233"/>
                </a:moveTo>
                <a:cubicBezTo>
                  <a:pt x="82" y="233"/>
                  <a:pt x="82" y="233"/>
                  <a:pt x="82" y="233"/>
                </a:cubicBezTo>
                <a:cubicBezTo>
                  <a:pt x="70" y="328"/>
                  <a:pt x="137" y="415"/>
                  <a:pt x="233" y="427"/>
                </a:cubicBezTo>
                <a:cubicBezTo>
                  <a:pt x="327" y="438"/>
                  <a:pt x="414" y="371"/>
                  <a:pt x="426" y="276"/>
                </a:cubicBezTo>
                <a:cubicBezTo>
                  <a:pt x="438" y="181"/>
                  <a:pt x="370" y="94"/>
                  <a:pt x="275" y="82"/>
                </a:cubicBezTo>
                <a:cubicBezTo>
                  <a:pt x="180" y="70"/>
                  <a:pt x="94" y="138"/>
                  <a:pt x="82" y="233"/>
                </a:cubicBezTo>
                <a:close/>
                <a:moveTo>
                  <a:pt x="98" y="66"/>
                </a:moveTo>
                <a:cubicBezTo>
                  <a:pt x="110" y="68"/>
                  <a:pt x="117" y="62"/>
                  <a:pt x="119" y="50"/>
                </a:cubicBezTo>
                <a:cubicBezTo>
                  <a:pt x="121" y="37"/>
                  <a:pt x="127" y="33"/>
                  <a:pt x="140" y="38"/>
                </a:cubicBezTo>
                <a:cubicBezTo>
                  <a:pt x="151" y="42"/>
                  <a:pt x="160" y="38"/>
                  <a:pt x="164" y="27"/>
                </a:cubicBezTo>
                <a:cubicBezTo>
                  <a:pt x="170" y="14"/>
                  <a:pt x="176" y="12"/>
                  <a:pt x="188" y="19"/>
                </a:cubicBezTo>
                <a:cubicBezTo>
                  <a:pt x="198" y="25"/>
                  <a:pt x="207" y="23"/>
                  <a:pt x="214" y="13"/>
                </a:cubicBezTo>
                <a:cubicBezTo>
                  <a:pt x="222" y="1"/>
                  <a:pt x="227" y="1"/>
                  <a:pt x="238" y="11"/>
                </a:cubicBezTo>
                <a:cubicBezTo>
                  <a:pt x="247" y="18"/>
                  <a:pt x="256" y="18"/>
                  <a:pt x="264" y="11"/>
                </a:cubicBezTo>
                <a:cubicBezTo>
                  <a:pt x="276" y="0"/>
                  <a:pt x="280" y="0"/>
                  <a:pt x="289" y="13"/>
                </a:cubicBezTo>
                <a:cubicBezTo>
                  <a:pt x="296" y="22"/>
                  <a:pt x="305" y="24"/>
                  <a:pt x="314" y="18"/>
                </a:cubicBezTo>
                <a:cubicBezTo>
                  <a:pt x="328" y="10"/>
                  <a:pt x="333" y="12"/>
                  <a:pt x="339" y="25"/>
                </a:cubicBezTo>
                <a:cubicBezTo>
                  <a:pt x="343" y="36"/>
                  <a:pt x="352" y="40"/>
                  <a:pt x="363" y="36"/>
                </a:cubicBezTo>
                <a:cubicBezTo>
                  <a:pt x="377" y="31"/>
                  <a:pt x="382" y="33"/>
                  <a:pt x="384" y="48"/>
                </a:cubicBezTo>
                <a:cubicBezTo>
                  <a:pt x="387" y="59"/>
                  <a:pt x="394" y="65"/>
                  <a:pt x="406" y="63"/>
                </a:cubicBezTo>
                <a:cubicBezTo>
                  <a:pt x="420" y="61"/>
                  <a:pt x="425" y="65"/>
                  <a:pt x="424" y="79"/>
                </a:cubicBezTo>
                <a:cubicBezTo>
                  <a:pt x="424" y="91"/>
                  <a:pt x="430" y="98"/>
                  <a:pt x="443" y="99"/>
                </a:cubicBezTo>
                <a:cubicBezTo>
                  <a:pt x="457" y="100"/>
                  <a:pt x="460" y="105"/>
                  <a:pt x="457" y="119"/>
                </a:cubicBezTo>
                <a:cubicBezTo>
                  <a:pt x="454" y="130"/>
                  <a:pt x="459" y="138"/>
                  <a:pt x="471" y="142"/>
                </a:cubicBezTo>
                <a:cubicBezTo>
                  <a:pt x="484" y="145"/>
                  <a:pt x="487" y="151"/>
                  <a:pt x="481" y="164"/>
                </a:cubicBezTo>
                <a:cubicBezTo>
                  <a:pt x="476" y="175"/>
                  <a:pt x="479" y="184"/>
                  <a:pt x="490" y="189"/>
                </a:cubicBezTo>
                <a:cubicBezTo>
                  <a:pt x="502" y="196"/>
                  <a:pt x="503" y="202"/>
                  <a:pt x="495" y="213"/>
                </a:cubicBezTo>
                <a:cubicBezTo>
                  <a:pt x="487" y="223"/>
                  <a:pt x="488" y="232"/>
                  <a:pt x="498" y="240"/>
                </a:cubicBezTo>
                <a:cubicBezTo>
                  <a:pt x="508" y="248"/>
                  <a:pt x="508" y="255"/>
                  <a:pt x="499" y="263"/>
                </a:cubicBezTo>
                <a:cubicBezTo>
                  <a:pt x="488" y="272"/>
                  <a:pt x="488" y="281"/>
                  <a:pt x="496" y="292"/>
                </a:cubicBezTo>
                <a:cubicBezTo>
                  <a:pt x="504" y="301"/>
                  <a:pt x="502" y="308"/>
                  <a:pt x="492" y="314"/>
                </a:cubicBezTo>
                <a:cubicBezTo>
                  <a:pt x="480" y="321"/>
                  <a:pt x="477" y="329"/>
                  <a:pt x="483" y="341"/>
                </a:cubicBezTo>
                <a:cubicBezTo>
                  <a:pt x="489" y="352"/>
                  <a:pt x="486" y="359"/>
                  <a:pt x="474" y="362"/>
                </a:cubicBezTo>
                <a:cubicBezTo>
                  <a:pt x="461" y="366"/>
                  <a:pt x="457" y="374"/>
                  <a:pt x="460" y="386"/>
                </a:cubicBezTo>
                <a:cubicBezTo>
                  <a:pt x="463" y="399"/>
                  <a:pt x="460" y="404"/>
                  <a:pt x="447" y="406"/>
                </a:cubicBezTo>
                <a:cubicBezTo>
                  <a:pt x="433" y="407"/>
                  <a:pt x="427" y="413"/>
                  <a:pt x="428" y="428"/>
                </a:cubicBezTo>
                <a:cubicBezTo>
                  <a:pt x="429" y="439"/>
                  <a:pt x="423" y="444"/>
                  <a:pt x="412" y="443"/>
                </a:cubicBezTo>
                <a:cubicBezTo>
                  <a:pt x="397" y="441"/>
                  <a:pt x="391" y="446"/>
                  <a:pt x="388" y="460"/>
                </a:cubicBezTo>
                <a:cubicBezTo>
                  <a:pt x="386" y="472"/>
                  <a:pt x="380" y="475"/>
                  <a:pt x="369" y="471"/>
                </a:cubicBezTo>
                <a:cubicBezTo>
                  <a:pt x="355" y="467"/>
                  <a:pt x="348" y="470"/>
                  <a:pt x="343" y="484"/>
                </a:cubicBezTo>
                <a:cubicBezTo>
                  <a:pt x="338" y="494"/>
                  <a:pt x="331" y="497"/>
                  <a:pt x="321" y="491"/>
                </a:cubicBezTo>
                <a:cubicBezTo>
                  <a:pt x="309" y="483"/>
                  <a:pt x="301" y="485"/>
                  <a:pt x="293" y="497"/>
                </a:cubicBezTo>
                <a:cubicBezTo>
                  <a:pt x="287" y="507"/>
                  <a:pt x="279" y="507"/>
                  <a:pt x="270" y="499"/>
                </a:cubicBezTo>
                <a:cubicBezTo>
                  <a:pt x="260" y="490"/>
                  <a:pt x="252" y="490"/>
                  <a:pt x="242" y="499"/>
                </a:cubicBezTo>
                <a:cubicBezTo>
                  <a:pt x="234" y="508"/>
                  <a:pt x="226" y="507"/>
                  <a:pt x="219" y="497"/>
                </a:cubicBezTo>
                <a:cubicBezTo>
                  <a:pt x="211" y="486"/>
                  <a:pt x="203" y="484"/>
                  <a:pt x="191" y="492"/>
                </a:cubicBezTo>
                <a:cubicBezTo>
                  <a:pt x="181" y="498"/>
                  <a:pt x="174" y="496"/>
                  <a:pt x="170" y="485"/>
                </a:cubicBezTo>
                <a:cubicBezTo>
                  <a:pt x="164" y="472"/>
                  <a:pt x="157" y="469"/>
                  <a:pt x="143" y="474"/>
                </a:cubicBezTo>
                <a:cubicBezTo>
                  <a:pt x="132" y="478"/>
                  <a:pt x="126" y="474"/>
                  <a:pt x="124" y="463"/>
                </a:cubicBezTo>
                <a:cubicBezTo>
                  <a:pt x="120" y="448"/>
                  <a:pt x="115" y="444"/>
                  <a:pt x="99" y="446"/>
                </a:cubicBezTo>
                <a:cubicBezTo>
                  <a:pt x="88" y="447"/>
                  <a:pt x="83" y="442"/>
                  <a:pt x="83" y="431"/>
                </a:cubicBezTo>
                <a:cubicBezTo>
                  <a:pt x="84" y="417"/>
                  <a:pt x="78" y="410"/>
                  <a:pt x="63" y="410"/>
                </a:cubicBezTo>
                <a:cubicBezTo>
                  <a:pt x="52" y="409"/>
                  <a:pt x="47" y="402"/>
                  <a:pt x="50" y="392"/>
                </a:cubicBezTo>
                <a:cubicBezTo>
                  <a:pt x="54" y="377"/>
                  <a:pt x="49" y="370"/>
                  <a:pt x="35" y="367"/>
                </a:cubicBezTo>
                <a:cubicBezTo>
                  <a:pt x="25" y="364"/>
                  <a:pt x="21" y="357"/>
                  <a:pt x="26" y="347"/>
                </a:cubicBezTo>
                <a:cubicBezTo>
                  <a:pt x="32" y="332"/>
                  <a:pt x="30" y="326"/>
                  <a:pt x="16" y="319"/>
                </a:cubicBezTo>
                <a:cubicBezTo>
                  <a:pt x="6" y="313"/>
                  <a:pt x="5" y="306"/>
                  <a:pt x="12" y="297"/>
                </a:cubicBezTo>
                <a:cubicBezTo>
                  <a:pt x="21" y="285"/>
                  <a:pt x="20" y="277"/>
                  <a:pt x="9" y="268"/>
                </a:cubicBezTo>
                <a:cubicBezTo>
                  <a:pt x="0" y="261"/>
                  <a:pt x="0" y="253"/>
                  <a:pt x="8" y="246"/>
                </a:cubicBezTo>
                <a:cubicBezTo>
                  <a:pt x="19" y="236"/>
                  <a:pt x="20" y="228"/>
                  <a:pt x="11" y="216"/>
                </a:cubicBezTo>
                <a:cubicBezTo>
                  <a:pt x="4" y="208"/>
                  <a:pt x="5" y="200"/>
                  <a:pt x="15" y="195"/>
                </a:cubicBezTo>
                <a:cubicBezTo>
                  <a:pt x="28" y="188"/>
                  <a:pt x="31" y="180"/>
                  <a:pt x="24" y="167"/>
                </a:cubicBezTo>
                <a:cubicBezTo>
                  <a:pt x="19" y="157"/>
                  <a:pt x="22" y="150"/>
                  <a:pt x="33" y="146"/>
                </a:cubicBezTo>
                <a:cubicBezTo>
                  <a:pt x="47" y="142"/>
                  <a:pt x="51" y="135"/>
                  <a:pt x="47" y="122"/>
                </a:cubicBezTo>
                <a:cubicBezTo>
                  <a:pt x="44" y="109"/>
                  <a:pt x="48" y="104"/>
                  <a:pt x="61" y="103"/>
                </a:cubicBezTo>
                <a:cubicBezTo>
                  <a:pt x="74" y="102"/>
                  <a:pt x="80" y="95"/>
                  <a:pt x="80" y="83"/>
                </a:cubicBezTo>
                <a:cubicBezTo>
                  <a:pt x="79" y="69"/>
                  <a:pt x="84" y="64"/>
                  <a:pt x="98" y="66"/>
                </a:cubicBezTo>
                <a:close/>
              </a:path>
            </a:pathLst>
          </a:custGeom>
          <a:solidFill>
            <a:srgbClr val="0282D0">
              <a:alpha val="30196"/>
            </a:srgbClr>
          </a:solidFill>
          <a:ln>
            <a:solidFill>
              <a:schemeClr val="bg1"/>
            </a:solidFill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Freeform 11">
            <a:hlinkClick r:id="rId6" action="ppaction://hlinkfile"/>
          </p:cNvPr>
          <p:cNvSpPr>
            <a:spLocks noEditPoints="1"/>
          </p:cNvSpPr>
          <p:nvPr/>
        </p:nvSpPr>
        <p:spPr bwMode="auto">
          <a:xfrm>
            <a:off x="5342809" y="3327779"/>
            <a:ext cx="1490326" cy="1497522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6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9 h 617"/>
              <a:gd name="T32" fmla="*/ 574 w 614"/>
              <a:gd name="T33" fmla="*/ 437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4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2 h 617"/>
              <a:gd name="T56" fmla="*/ 15 w 614"/>
              <a:gd name="T57" fmla="*/ 362 h 617"/>
              <a:gd name="T58" fmla="*/ 10 w 614"/>
              <a:gd name="T59" fmla="*/ 300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5"/>
                  <a:pt x="192" y="519"/>
                  <a:pt x="307" y="519"/>
                </a:cubicBezTo>
                <a:cubicBezTo>
                  <a:pt x="423" y="519"/>
                  <a:pt x="517" y="425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3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6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10"/>
                  <a:pt x="238" y="8"/>
                  <a:pt x="252" y="18"/>
                </a:cubicBezTo>
                <a:cubicBezTo>
                  <a:pt x="263" y="27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4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9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6"/>
                </a:cubicBezTo>
                <a:cubicBezTo>
                  <a:pt x="596" y="201"/>
                  <a:pt x="599" y="209"/>
                  <a:pt x="591" y="223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6"/>
                  <a:pt x="604" y="317"/>
                </a:cubicBezTo>
                <a:cubicBezTo>
                  <a:pt x="614" y="327"/>
                  <a:pt x="614" y="337"/>
                  <a:pt x="602" y="345"/>
                </a:cubicBezTo>
                <a:cubicBezTo>
                  <a:pt x="588" y="355"/>
                  <a:pt x="586" y="365"/>
                  <a:pt x="596" y="379"/>
                </a:cubicBezTo>
                <a:cubicBezTo>
                  <a:pt x="604" y="392"/>
                  <a:pt x="602" y="399"/>
                  <a:pt x="587" y="406"/>
                </a:cubicBezTo>
                <a:cubicBezTo>
                  <a:pt x="573" y="412"/>
                  <a:pt x="569" y="422"/>
                  <a:pt x="574" y="437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2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5"/>
                  <a:pt x="437" y="588"/>
                  <a:pt x="423" y="582"/>
                </a:cubicBezTo>
                <a:cubicBezTo>
                  <a:pt x="407" y="575"/>
                  <a:pt x="398" y="579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4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1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6"/>
                  <a:pt x="130" y="560"/>
                  <a:pt x="129" y="547"/>
                </a:cubicBezTo>
                <a:cubicBezTo>
                  <a:pt x="127" y="529"/>
                  <a:pt x="119" y="523"/>
                  <a:pt x="101" y="524"/>
                </a:cubicBezTo>
                <a:cubicBezTo>
                  <a:pt x="88" y="525"/>
                  <a:pt x="81" y="518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5"/>
                  <a:pt x="43" y="466"/>
                  <a:pt x="47" y="454"/>
                </a:cubicBezTo>
                <a:cubicBezTo>
                  <a:pt x="53" y="436"/>
                  <a:pt x="49" y="428"/>
                  <a:pt x="32" y="422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300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7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535920" y="3889609"/>
            <a:ext cx="1051560" cy="361950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pPr algn="ctr"/>
            <a:r>
              <a:rPr lang="zh-CN" altLang="en-US" u="sng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endParaRPr lang="zh-CN" altLang="en-US" u="sng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904669" y="2582661"/>
            <a:ext cx="876300" cy="361950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pPr algn="ctr"/>
            <a:r>
              <a:rPr lang="zh-CN" altLang="en-US" u="sng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u="sng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u="sng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altLang="en-US" u="sng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320871" y="1411228"/>
            <a:ext cx="1051560" cy="361950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pPr algn="ctr"/>
            <a:r>
              <a:rPr lang="zh-CN" altLang="en-US" u="sng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用户系统</a:t>
            </a:r>
            <a:endParaRPr lang="zh-CN" altLang="en-US" u="sng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756012" y="1411228"/>
            <a:ext cx="1051560" cy="361950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pPr algn="ctr"/>
            <a:r>
              <a:rPr lang="zh-CN" altLang="en-US" u="sng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文章管理</a:t>
            </a:r>
            <a:endParaRPr lang="zh-CN" altLang="en-US" u="sng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258488" y="2582746"/>
            <a:ext cx="822960" cy="361950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pPr algn="ctr"/>
            <a:r>
              <a:rPr lang="zh-CN" altLang="en-US" u="sng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反作弊</a:t>
            </a:r>
            <a:endParaRPr lang="zh-CN" altLang="en-US" u="sng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574907" y="3895564"/>
            <a:ext cx="1051560" cy="361950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pPr algn="ctr"/>
            <a:r>
              <a:rPr lang="zh-CN" altLang="en-US" u="sng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操作记录</a:t>
            </a:r>
            <a:endParaRPr lang="zh-CN" altLang="en-US" u="sng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83590" y="3467100"/>
            <a:ext cx="1597025" cy="10185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支持平台管理人员对平台的各种业务配置参数、平台基础数据的维护和管理。</a:t>
            </a:r>
            <a:endParaRPr lang="zh-CN" altLang="en-US" sz="1200" b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905510" y="2386330"/>
            <a:ext cx="1744980" cy="54356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驾驶员在线学习、答题、模拟考试等。</a:t>
            </a:r>
            <a:endParaRPr lang="zh-CN" altLang="en-US" sz="1200" b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83590" y="1196975"/>
            <a:ext cx="2435225" cy="54356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实现对用户的管理，包括用户信息管理、用户黑名单等。</a:t>
            </a:r>
            <a:endParaRPr lang="zh-CN" altLang="en-US" sz="1200" b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386195" y="2372995"/>
            <a:ext cx="1729740" cy="78105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200" b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驾驶员学习中拍照上传学习状态，进行照片采集。</a:t>
            </a:r>
            <a:endParaRPr lang="zh-CN" altLang="en-US" sz="1200" b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974080" y="1120775"/>
            <a:ext cx="2338070" cy="78105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200" b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支持平台中的资讯信息、公告信息、帮助信息、消息推送等信息的管理；</a:t>
            </a:r>
            <a:endParaRPr lang="zh-CN" altLang="en-US" sz="1200" b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943051" y="3567276"/>
            <a:ext cx="1477522" cy="10185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查看用户登录前台的操作情况，以及各个管理员登录后台等操作日志</a:t>
            </a:r>
            <a:r>
              <a:rPr lang="en-US" altLang="zh-CN" sz="12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200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28" dur="8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4827E-6 -1.48148E-6 C 2.24827E-6 0.00023 0.05002 -0.50208 0.19851 -0.50856 C 0.34714 -0.51481 0.39156 -0.08588 0.40068 -1.48148E-6 " pathEditMode="relative" rAng="0" ptsTypes="fsf">
                                      <p:cBhvr>
                                        <p:cTn id="30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4" y="-2574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38" dur="8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46" dur="8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54" dur="8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2" dur="8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70" dur="8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7 6.35838E-7 L 0.40052 6.35838E-7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26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23" grpId="0"/>
      <p:bldP spid="124" grpId="0" bldLvl="0" animBg="1"/>
      <p:bldP spid="124" grpId="1" bldLvl="0" animBg="1"/>
      <p:bldP spid="124" grpId="2" bldLvl="0" animBg="1"/>
      <p:bldP spid="124" grpId="3" bldLvl="0" animBg="1"/>
      <p:bldP spid="125" grpId="0" bldLvl="0" animBg="1"/>
      <p:bldP spid="125" grpId="1" bldLvl="0" animBg="1"/>
      <p:bldP spid="126" grpId="0" bldLvl="0" animBg="1"/>
      <p:bldP spid="126" grpId="1" bldLvl="0" animBg="1"/>
      <p:bldP spid="127" grpId="0" bldLvl="0" animBg="1"/>
      <p:bldP spid="127" grpId="1" bldLvl="0" animBg="1"/>
      <p:bldP spid="128" grpId="0" bldLvl="0" animBg="1"/>
      <p:bldP spid="128" grpId="1" bldLvl="0" animBg="1"/>
      <p:bldP spid="129" grpId="0" bldLvl="0" animBg="1"/>
      <p:bldP spid="129" grpId="1" bldLvl="0" animBg="1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086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平台用户功能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3505835" y="972185"/>
            <a:ext cx="12065" cy="4011295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 185"/>
          <p:cNvSpPr/>
          <p:nvPr/>
        </p:nvSpPr>
        <p:spPr>
          <a:xfrm>
            <a:off x="1169422" y="939647"/>
            <a:ext cx="1000760" cy="346075"/>
          </a:xfrm>
          <a:prstGeom prst="rect">
            <a:avLst/>
          </a:prstGeom>
        </p:spPr>
        <p:txBody>
          <a:bodyPr wrap="none" lIns="68582" tIns="34292" rIns="68582" bIns="34292">
            <a:spAutoFit/>
          </a:bodyPr>
          <a:lstStyle/>
          <a:p>
            <a:pPr algn="ctr"/>
            <a:r>
              <a:rPr lang="zh-CN" altLang="en-US" sz="1700" b="1" dirty="0" smtClean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普通用户</a:t>
            </a:r>
            <a:endParaRPr lang="zh-CN" altLang="en-US" sz="1700" b="1" dirty="0" smtClean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矩形 47"/>
          <p:cNvSpPr>
            <a:spLocks noChangeArrowheads="1"/>
          </p:cNvSpPr>
          <p:nvPr/>
        </p:nvSpPr>
        <p:spPr bwMode="auto">
          <a:xfrm>
            <a:off x="1082040" y="1231265"/>
            <a:ext cx="2149475" cy="3589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latinLnBrk="0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sz="1400" b="0" dirty="0">
                <a:solidFill>
                  <a:srgbClr val="333333"/>
                </a:solidFill>
                <a:sym typeface="微软雅黑" panose="020B0503020204020204" pitchFamily="34" charset="-122"/>
              </a:rPr>
              <a:t>关注微信公众平台</a:t>
            </a:r>
            <a:endParaRPr sz="1400" b="0" dirty="0">
              <a:solidFill>
                <a:srgbClr val="333333"/>
              </a:solidFill>
              <a:sym typeface="微软雅黑" panose="020B0503020204020204" pitchFamily="34" charset="-122"/>
            </a:endParaRPr>
          </a:p>
          <a:p>
            <a:pPr algn="l" eaLnBrk="1" latinLnBrk="0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sz="1400" b="0" dirty="0">
                <a:solidFill>
                  <a:srgbClr val="333333"/>
                </a:solidFill>
                <a:sym typeface="微软雅黑" panose="020B0503020204020204" pitchFamily="34" charset="-122"/>
              </a:rPr>
              <a:t>注册用户：填写真实性个人信息，包括：姓名、性别、手机号、驾驶证号、驾驶证档案编号、地区、登录密码、上传头像等。</a:t>
            </a:r>
            <a:endParaRPr sz="1400" b="0" dirty="0">
              <a:solidFill>
                <a:srgbClr val="333333"/>
              </a:solidFill>
              <a:sym typeface="微软雅黑" panose="020B0503020204020204" pitchFamily="34" charset="-122"/>
            </a:endParaRPr>
          </a:p>
          <a:p>
            <a:pPr algn="l" eaLnBrk="1" latinLnBrk="0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sz="1400" b="0" dirty="0">
                <a:solidFill>
                  <a:srgbClr val="333333"/>
                </a:solidFill>
                <a:sym typeface="微软雅黑" panose="020B0503020204020204" pitchFamily="34" charset="-122"/>
              </a:rPr>
              <a:t>通过审核后可登录微信前台页面，进行业务办理等操作。</a:t>
            </a:r>
            <a:endParaRPr sz="1400" b="0" dirty="0">
              <a:solidFill>
                <a:srgbClr val="333333"/>
              </a:solidFill>
              <a:sym typeface="微软雅黑" panose="020B0503020204020204" pitchFamily="34" charset="-122"/>
            </a:endParaRPr>
          </a:p>
          <a:p>
            <a:pPr algn="l" eaLnBrk="1" latinLnBrk="0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sz="1400" b="0" dirty="0">
                <a:solidFill>
                  <a:srgbClr val="333333"/>
                </a:solidFill>
                <a:sym typeface="微软雅黑" panose="020B0503020204020204" pitchFamily="34" charset="-122"/>
              </a:rPr>
              <a:t>查看个人中心，我的消息等</a:t>
            </a:r>
            <a:r>
              <a:rPr lang="zh-CN" sz="1400" b="0" dirty="0">
                <a:solidFill>
                  <a:srgbClr val="333333"/>
                </a:solidFill>
                <a:sym typeface="微软雅黑" panose="020B0503020204020204" pitchFamily="34" charset="-122"/>
              </a:rPr>
              <a:t>。</a:t>
            </a:r>
            <a:endParaRPr lang="zh-CN" sz="1400" b="0" dirty="0">
              <a:solidFill>
                <a:srgbClr val="333333"/>
              </a:solidFill>
              <a:sym typeface="微软雅黑" panose="020B0503020204020204" pitchFamily="34" charset="-122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3858756" y="943754"/>
            <a:ext cx="1216660" cy="346075"/>
          </a:xfrm>
          <a:prstGeom prst="rect">
            <a:avLst/>
          </a:prstGeom>
        </p:spPr>
        <p:txBody>
          <a:bodyPr wrap="none" lIns="68582" tIns="34292" rIns="68582" bIns="34292">
            <a:spAutoFit/>
          </a:bodyPr>
          <a:lstStyle/>
          <a:p>
            <a:pPr algn="ctr"/>
            <a:r>
              <a:rPr lang="zh-CN" altLang="en-US" sz="17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区域管理员</a:t>
            </a:r>
            <a:endParaRPr lang="zh-CN" altLang="en-US" sz="17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矩形 47"/>
          <p:cNvSpPr>
            <a:spLocks noChangeArrowheads="1"/>
          </p:cNvSpPr>
          <p:nvPr/>
        </p:nvSpPr>
        <p:spPr bwMode="auto">
          <a:xfrm>
            <a:off x="3961765" y="1235075"/>
            <a:ext cx="4388485" cy="16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latinLnBrk="0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b="0" dirty="0">
                <a:solidFill>
                  <a:srgbClr val="333333"/>
                </a:solidFill>
                <a:sym typeface="微软雅黑" panose="020B0503020204020204" pitchFamily="34" charset="-122"/>
              </a:rPr>
              <a:t>登录PC端网站后台</a:t>
            </a:r>
            <a:endParaRPr lang="zh-CN" altLang="en-US" sz="1400" b="0" dirty="0">
              <a:solidFill>
                <a:srgbClr val="333333"/>
              </a:solidFill>
              <a:sym typeface="微软雅黑" panose="020B0503020204020204" pitchFamily="34" charset="-122"/>
            </a:endParaRPr>
          </a:p>
          <a:p>
            <a:pPr algn="l" eaLnBrk="1" latinLnBrk="0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b="0" dirty="0">
                <a:solidFill>
                  <a:srgbClr val="333333"/>
                </a:solidFill>
                <a:sym typeface="微软雅黑" panose="020B0503020204020204" pitchFamily="34" charset="-122"/>
              </a:rPr>
              <a:t>在授权的范围内，对其区域包含的用户进行管理。包括审核注册用户，处理范围内的用户提交业务单等。</a:t>
            </a:r>
            <a:endParaRPr lang="zh-CN" altLang="en-US" sz="1400" b="0" dirty="0">
              <a:solidFill>
                <a:srgbClr val="333333"/>
              </a:solidFill>
              <a:sym typeface="微软雅黑" panose="020B0503020204020204" pitchFamily="34" charset="-122"/>
            </a:endParaRPr>
          </a:p>
          <a:p>
            <a:pPr algn="l" eaLnBrk="1" latinLnBrk="0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b="0" dirty="0">
                <a:solidFill>
                  <a:srgbClr val="333333"/>
                </a:solidFill>
                <a:sym typeface="微软雅黑" panose="020B0503020204020204" pitchFamily="34" charset="-122"/>
              </a:rPr>
              <a:t>发布平台中的资讯信息、公告信息、帮助信息、消息推送等对信息的管理；</a:t>
            </a:r>
            <a:endParaRPr lang="zh-CN" altLang="en-US" sz="1400" b="0" dirty="0">
              <a:solidFill>
                <a:srgbClr val="333333"/>
              </a:solidFill>
              <a:sym typeface="微软雅黑" panose="020B0503020204020204" pitchFamily="34" charset="-122"/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3858757" y="3232590"/>
            <a:ext cx="1216660" cy="346075"/>
          </a:xfrm>
          <a:prstGeom prst="rect">
            <a:avLst/>
          </a:prstGeom>
        </p:spPr>
        <p:txBody>
          <a:bodyPr wrap="none" lIns="68582" tIns="34292" rIns="68582" bIns="34292">
            <a:spAutoFit/>
          </a:bodyPr>
          <a:lstStyle/>
          <a:p>
            <a:pPr algn="ctr"/>
            <a:r>
              <a:rPr lang="zh-CN" altLang="en-US" sz="17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高级管理员</a:t>
            </a:r>
            <a:endParaRPr lang="zh-CN" altLang="en-US" sz="17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矩形 47"/>
          <p:cNvSpPr>
            <a:spLocks noChangeArrowheads="1"/>
          </p:cNvSpPr>
          <p:nvPr/>
        </p:nvSpPr>
        <p:spPr bwMode="auto">
          <a:xfrm>
            <a:off x="3961765" y="3523615"/>
            <a:ext cx="469519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latinLnBrk="0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 b="0" dirty="0">
                <a:solidFill>
                  <a:srgbClr val="333333"/>
                </a:solidFill>
                <a:sym typeface="微软雅黑" panose="020B0503020204020204" pitchFamily="34" charset="-122"/>
              </a:rPr>
              <a:t>既包含了普通管理员的所有功能，还可对其他管理员进行管理，包括新增区域管理，授权区域管理的权限等。亦可对系统进行维护和管理。</a:t>
            </a:r>
            <a:endParaRPr lang="zh-CN" altLang="en-US" sz="1400" b="0" dirty="0">
              <a:solidFill>
                <a:srgbClr val="333333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文本1">
            <a:hlinkClick r:id="rId1" action="ppaction://hlinkfile"/>
          </p:cNvPr>
          <p:cNvSpPr>
            <a:spLocks noChangeArrowheads="1"/>
          </p:cNvSpPr>
          <p:nvPr/>
        </p:nvSpPr>
        <p:spPr bwMode="gray">
          <a:xfrm>
            <a:off x="6959600" y="374650"/>
            <a:ext cx="2066290" cy="274955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sng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权限设置</a:t>
            </a:r>
            <a:endParaRPr kumimoji="0" lang="zh-CN" altLang="en-US" sz="1200" b="0" i="0" u="sng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86" grpId="0"/>
      <p:bldP spid="187" grpId="0"/>
      <p:bldP spid="188" grpId="0"/>
      <p:bldP spid="189" grpId="0"/>
      <p:bldP spid="190" grpId="0"/>
      <p:bldP spid="191" grpId="0"/>
      <p:bldP spid="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dministrator\Desktop\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-76200" y="-11430"/>
            <a:ext cx="2817495" cy="5165090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612143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69772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 smtClean="0">
                <a:solidFill>
                  <a:schemeClr val="accent6">
                    <a:lumMod val="8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988969" y="210344"/>
            <a:ext cx="2003425" cy="55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25" tIns="45656" rIns="91325" bIns="45656" numCol="1" anchor="t" anchorCtr="0" compatLnSpc="1">
            <a:spAutoFit/>
          </a:bodyPr>
          <a:lstStyle/>
          <a:p>
            <a:pPr algn="r" defTabSz="913130" eaLnBrk="1" hangingPunct="1"/>
            <a:r>
              <a:rPr lang="zh-CN" altLang="en-US" sz="1600" b="1" i="1" dirty="0">
                <a:solidFill>
                  <a:srgbClr val="0067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过渡页  </a:t>
            </a:r>
            <a:endParaRPr lang="zh-CN" altLang="en-US" sz="1600" b="1" i="1" dirty="0">
              <a:solidFill>
                <a:srgbClr val="0067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r" defTabSz="913130" eaLnBrk="1" hangingPunct="1"/>
            <a:r>
              <a:rPr lang="en-US" altLang="zh-CN" sz="1400" b="1" i="1" dirty="0">
                <a:solidFill>
                  <a:srgbClr val="0067B4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TRANSITION PAGE </a:t>
            </a:r>
            <a:endParaRPr lang="zh-CN" altLang="zh-CN" sz="1400" dirty="0">
              <a:solidFill>
                <a:srgbClr val="0067B4"/>
              </a:solidFill>
              <a:cs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768628"/>
            <a:ext cx="1539837" cy="1325880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 smtClean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03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16605" y="2099310"/>
            <a:ext cx="5249545" cy="618490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2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操作流程演示</a:t>
            </a:r>
            <a:endParaRPr lang="zh-CN" altLang="zh-CN" sz="32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9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/>
      <p:bldP spid="19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28"/>
          <p:cNvSpPr>
            <a:spLocks noChangeArrowheads="1"/>
          </p:cNvSpPr>
          <p:nvPr/>
        </p:nvSpPr>
        <p:spPr bwMode="auto">
          <a:xfrm>
            <a:off x="0" y="5010944"/>
            <a:ext cx="9145588" cy="152400"/>
          </a:xfrm>
          <a:prstGeom prst="rect">
            <a:avLst/>
          </a:prstGeom>
          <a:solidFill>
            <a:srgbClr val="0067B4"/>
          </a:solidFill>
          <a:ln>
            <a:noFill/>
          </a:ln>
        </p:spPr>
        <p:txBody>
          <a:bodyPr vert="horz" wrap="square" lIns="91432" tIns="45716" rIns="91432" bIns="45716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43091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业务办理流程及案例功能演示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-75406" y="4457222"/>
            <a:ext cx="9448800" cy="0"/>
          </a:xfrm>
          <a:prstGeom prst="line">
            <a:avLst/>
          </a:prstGeom>
          <a:ln w="19050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椭圆 119"/>
          <p:cNvSpPr/>
          <p:nvPr/>
        </p:nvSpPr>
        <p:spPr>
          <a:xfrm>
            <a:off x="1996642" y="4318452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1109345" y="1023620"/>
            <a:ext cx="2009775" cy="3152775"/>
            <a:chOff x="1115616" y="1077584"/>
            <a:chExt cx="1224581" cy="2562492"/>
          </a:xfrm>
        </p:grpSpPr>
        <p:sp>
          <p:nvSpPr>
            <p:cNvPr id="122" name="任意多边形 121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2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1186393" y="1216349"/>
              <a:ext cx="1153804" cy="2088475"/>
            </a:xfrm>
            <a:prstGeom prst="roundRect">
              <a:avLst>
                <a:gd name="adj" fmla="val 14632"/>
              </a:avLst>
            </a:prstGeom>
            <a:solidFill>
              <a:srgbClr val="00B0F0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1186421" y="1410475"/>
              <a:ext cx="1153389" cy="360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 一 步</a:t>
              </a:r>
              <a:endParaRPr lang="zh-CN" altLang="en-US" sz="14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文本框 17"/>
            <p:cNvSpPr txBox="1"/>
            <p:nvPr/>
          </p:nvSpPr>
          <p:spPr>
            <a:xfrm>
              <a:off x="1244845" y="1908523"/>
              <a:ext cx="1036928" cy="1114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1400" b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用户首先选择要办理的业务类型，并阅读须知内容，同意之后方可进入业务办理页面。</a:t>
              </a:r>
              <a:endParaRPr lang="zh-CN" altLang="zh-CN" sz="1400" b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>
            <a:off x="4368367" y="4338772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81070" y="1023620"/>
            <a:ext cx="2009775" cy="3152775"/>
            <a:chOff x="1115616" y="1077584"/>
            <a:chExt cx="1224581" cy="2562492"/>
          </a:xfrm>
        </p:grpSpPr>
        <p:sp>
          <p:nvSpPr>
            <p:cNvPr id="5" name="任意多边形 4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2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186393" y="1216349"/>
              <a:ext cx="1153804" cy="2088475"/>
            </a:xfrm>
            <a:prstGeom prst="roundRect">
              <a:avLst>
                <a:gd name="adj" fmla="val 14632"/>
              </a:avLst>
            </a:prstGeom>
            <a:solidFill>
              <a:srgbClr val="00B0F0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186421" y="1410475"/>
              <a:ext cx="1153389" cy="360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 二 步</a:t>
              </a:r>
              <a:endParaRPr lang="zh-CN" altLang="en-US" sz="14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17"/>
            <p:cNvSpPr txBox="1"/>
            <p:nvPr/>
          </p:nvSpPr>
          <p:spPr>
            <a:xfrm>
              <a:off x="1244845" y="1908523"/>
              <a:ext cx="1036928" cy="906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1400" b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其次，填写业务界面内所要求提供的所有信息，并保持其信息真实性。</a:t>
              </a:r>
              <a:endParaRPr lang="zh-CN" altLang="zh-CN" sz="1400" b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6724217" y="4355917"/>
            <a:ext cx="235292" cy="23529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4D86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836920" y="1040765"/>
            <a:ext cx="2009775" cy="3152775"/>
            <a:chOff x="1115616" y="1077584"/>
            <a:chExt cx="1224581" cy="2562492"/>
          </a:xfrm>
        </p:grpSpPr>
        <p:sp>
          <p:nvSpPr>
            <p:cNvPr id="17" name="任意多边形 16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2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186393" y="1216349"/>
              <a:ext cx="1153804" cy="2088475"/>
            </a:xfrm>
            <a:prstGeom prst="roundRect">
              <a:avLst>
                <a:gd name="adj" fmla="val 14632"/>
              </a:avLst>
            </a:prstGeom>
            <a:solidFill>
              <a:srgbClr val="00B0F0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86421" y="1410475"/>
              <a:ext cx="1153389" cy="360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 dirty="0">
                  <a:solidFill>
                    <a:schemeClr val="accent3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 二 步</a:t>
              </a:r>
              <a:endParaRPr lang="zh-CN" altLang="en-US" sz="14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7"/>
            <p:cNvSpPr txBox="1"/>
            <p:nvPr/>
          </p:nvSpPr>
          <p:spPr>
            <a:xfrm>
              <a:off x="1244845" y="1908523"/>
              <a:ext cx="1036928" cy="1322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zh-CN" sz="1400" b="0" noProof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最后，系统后台对用户提交的业务进行审核，并对其业务订单做出响应。（即业务办理状态消息通知）</a:t>
              </a:r>
              <a:endParaRPr lang="zh-CN" altLang="zh-CN" sz="1400" b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0" name="文本1"/>
          <p:cNvSpPr>
            <a:spLocks noChangeArrowheads="1"/>
          </p:cNvSpPr>
          <p:nvPr/>
        </p:nvSpPr>
        <p:spPr bwMode="gray">
          <a:xfrm>
            <a:off x="6959600" y="374650"/>
            <a:ext cx="2066290" cy="274955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流程演示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ldLvl="0" animBg="1"/>
      <p:bldP spid="87" grpId="0"/>
      <p:bldP spid="120" grpId="0" bldLvl="0" animBg="1"/>
      <p:bldP spid="2" grpId="0" bldLvl="0" animBg="1"/>
      <p:bldP spid="15" grpId="0" bldLvl="0" animBg="1"/>
      <p:bldP spid="3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721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 smtClean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业务办理功能演示</a:t>
            </a:r>
            <a:endParaRPr lang="zh-CN" altLang="en-US" sz="2500" b="1" dirty="0" smtClean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55" y="1089025"/>
            <a:ext cx="1557655" cy="1707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2995295"/>
            <a:ext cx="1582420" cy="1736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600" y="1089025"/>
            <a:ext cx="1557655" cy="1707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7895" y="2995295"/>
            <a:ext cx="1582420" cy="17360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8295" y="1089025"/>
            <a:ext cx="1557020" cy="1707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>
            <a:hlinkClick r:id="rId11" action="ppaction://hlinkfile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3200" y="2995930"/>
            <a:ext cx="1602105" cy="1757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2040" y="1089025"/>
            <a:ext cx="1558290" cy="1708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文本1">
            <a:hlinkClick r:id="rId15" action="ppaction://hlinksldjump"/>
          </p:cNvPr>
          <p:cNvSpPr>
            <a:spLocks noChangeArrowheads="1"/>
          </p:cNvSpPr>
          <p:nvPr/>
        </p:nvSpPr>
        <p:spPr bwMode="gray">
          <a:xfrm>
            <a:off x="6959600" y="374650"/>
            <a:ext cx="2066290" cy="274955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sng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下一章</a:t>
            </a:r>
            <a:endParaRPr kumimoji="0" lang="zh-CN" altLang="en-US" sz="1200" b="0" i="0" u="sng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500529" y="1774985"/>
            <a:ext cx="1005703" cy="1981199"/>
            <a:chOff x="2210594" y="1810545"/>
            <a:chExt cx="1005703" cy="1981199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2210594" y="3160810"/>
              <a:ext cx="1005703" cy="63093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346670" y="2801144"/>
              <a:ext cx="777103" cy="1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2210594" y="1810545"/>
              <a:ext cx="943881" cy="581419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3356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机动车类业务操作演示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7150" y="1964055"/>
            <a:ext cx="1432560" cy="1570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7" name="组合 16"/>
          <p:cNvGrpSpPr/>
          <p:nvPr/>
        </p:nvGrpSpPr>
        <p:grpSpPr>
          <a:xfrm flipH="1">
            <a:off x="2540000" y="1764030"/>
            <a:ext cx="1183005" cy="1981200"/>
            <a:chOff x="2210594" y="1810545"/>
            <a:chExt cx="1005703" cy="198119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2210594" y="3160810"/>
              <a:ext cx="1005703" cy="63093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346670" y="2801144"/>
              <a:ext cx="777103" cy="1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2210594" y="1810545"/>
              <a:ext cx="943881" cy="581419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20" y="894080"/>
            <a:ext cx="1262380" cy="13836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图片 2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55" y="2154555"/>
            <a:ext cx="1136015" cy="1245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图片 22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2410" y="850265"/>
            <a:ext cx="1162050" cy="12738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图片 23">
            <a:hlinkClick r:id="rId8" action="ppaction://hlinkfile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8310" y="3535045"/>
            <a:ext cx="1128395" cy="1237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图片 24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5840" y="2230755"/>
            <a:ext cx="1266825" cy="13887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图片 25">
            <a:hlinkClick r:id="rId12" action="ppaction://hlinkfile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71615" y="3558540"/>
            <a:ext cx="1085215" cy="1190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文本1">
            <a:hlinkClick r:id="" action="ppaction://hlinkshowjump?jump=previousslide"/>
          </p:cNvPr>
          <p:cNvSpPr>
            <a:spLocks noChangeArrowheads="1"/>
          </p:cNvSpPr>
          <p:nvPr/>
        </p:nvSpPr>
        <p:spPr bwMode="gray">
          <a:xfrm>
            <a:off x="6959600" y="374650"/>
            <a:ext cx="2066290" cy="274955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sng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返回业务办理</a:t>
            </a:r>
            <a:endParaRPr kumimoji="0" lang="zh-CN" altLang="en-US" sz="1200" b="0" i="0" u="sng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2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3356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驾驶证类业务操作演示</a:t>
            </a:r>
            <a:endParaRPr lang="zh-CN" altLang="en-US" sz="2500" b="1" dirty="0" smtClean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reeform 12"/>
          <p:cNvSpPr>
            <a:spLocks noEditPoints="1"/>
          </p:cNvSpPr>
          <p:nvPr/>
        </p:nvSpPr>
        <p:spPr bwMode="auto">
          <a:xfrm rot="16200000">
            <a:off x="1158046" y="2431907"/>
            <a:ext cx="1142999" cy="814673"/>
          </a:xfrm>
          <a:custGeom>
            <a:avLst/>
            <a:gdLst>
              <a:gd name="T0" fmla="*/ 2333 w 2333"/>
              <a:gd name="T1" fmla="*/ 0 h 1775"/>
              <a:gd name="T2" fmla="*/ 2333 w 2333"/>
              <a:gd name="T3" fmla="*/ 1331 h 1775"/>
              <a:gd name="T4" fmla="*/ 1166 w 2333"/>
              <a:gd name="T5" fmla="*/ 1775 h 1775"/>
              <a:gd name="T6" fmla="*/ 0 w 2333"/>
              <a:gd name="T7" fmla="*/ 1331 h 1775"/>
              <a:gd name="T8" fmla="*/ 0 w 2333"/>
              <a:gd name="T9" fmla="*/ 0 h 1775"/>
              <a:gd name="T10" fmla="*/ 1166 w 2333"/>
              <a:gd name="T11" fmla="*/ 444 h 1775"/>
              <a:gd name="T12" fmla="*/ 2333 w 2333"/>
              <a:gd name="T13" fmla="*/ 0 h 1775"/>
              <a:gd name="T14" fmla="*/ 1750 w 2333"/>
              <a:gd name="T15" fmla="*/ 222 h 1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5">
                <a:moveTo>
                  <a:pt x="2333" y="0"/>
                </a:moveTo>
                <a:lnTo>
                  <a:pt x="2333" y="1331"/>
                </a:lnTo>
                <a:lnTo>
                  <a:pt x="1166" y="1775"/>
                </a:lnTo>
                <a:lnTo>
                  <a:pt x="0" y="1331"/>
                </a:lnTo>
                <a:lnTo>
                  <a:pt x="0" y="0"/>
                </a:lnTo>
                <a:lnTo>
                  <a:pt x="1166" y="444"/>
                </a:lnTo>
                <a:lnTo>
                  <a:pt x="2333" y="0"/>
                </a:lnTo>
                <a:close/>
                <a:moveTo>
                  <a:pt x="1750" y="222"/>
                </a:moveTo>
              </a:path>
            </a:pathLst>
          </a:custGeom>
          <a:solidFill>
            <a:srgbClr val="009BD2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4" name="Freeform 13"/>
          <p:cNvSpPr>
            <a:spLocks noEditPoints="1"/>
          </p:cNvSpPr>
          <p:nvPr/>
        </p:nvSpPr>
        <p:spPr bwMode="auto">
          <a:xfrm rot="16200000">
            <a:off x="1860302" y="2432362"/>
            <a:ext cx="1142999" cy="813762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282D0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5" name="Freeform 13"/>
          <p:cNvSpPr>
            <a:spLocks noEditPoints="1"/>
          </p:cNvSpPr>
          <p:nvPr/>
        </p:nvSpPr>
        <p:spPr bwMode="auto">
          <a:xfrm rot="16200000">
            <a:off x="2555786" y="2432362"/>
            <a:ext cx="1142999" cy="813762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6" name="Freeform 13"/>
          <p:cNvSpPr>
            <a:spLocks noEditPoints="1"/>
          </p:cNvSpPr>
          <p:nvPr/>
        </p:nvSpPr>
        <p:spPr bwMode="auto">
          <a:xfrm rot="16200000">
            <a:off x="3249637" y="2432363"/>
            <a:ext cx="1142999" cy="813762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7" name="Freeform 13"/>
          <p:cNvSpPr>
            <a:spLocks noEditPoints="1"/>
          </p:cNvSpPr>
          <p:nvPr/>
        </p:nvSpPr>
        <p:spPr bwMode="auto">
          <a:xfrm rot="16200000">
            <a:off x="3981094" y="2432363"/>
            <a:ext cx="1142999" cy="813762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09BD2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8" name="Freeform 13"/>
          <p:cNvSpPr>
            <a:spLocks noEditPoints="1"/>
          </p:cNvSpPr>
          <p:nvPr/>
        </p:nvSpPr>
        <p:spPr bwMode="auto">
          <a:xfrm rot="16200000">
            <a:off x="4688568" y="2432363"/>
            <a:ext cx="1142999" cy="813762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282D0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9" name="Freeform 13"/>
          <p:cNvSpPr>
            <a:spLocks noEditPoints="1"/>
          </p:cNvSpPr>
          <p:nvPr/>
        </p:nvSpPr>
        <p:spPr bwMode="auto">
          <a:xfrm rot="16200000">
            <a:off x="5396043" y="2432363"/>
            <a:ext cx="1142999" cy="813762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0" name="Freeform 13"/>
          <p:cNvSpPr>
            <a:spLocks noEditPoints="1"/>
          </p:cNvSpPr>
          <p:nvPr/>
        </p:nvSpPr>
        <p:spPr bwMode="auto">
          <a:xfrm rot="16200000">
            <a:off x="6105148" y="2432363"/>
            <a:ext cx="1142999" cy="813762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1" name="Freeform 13"/>
          <p:cNvSpPr>
            <a:spLocks noEditPoints="1"/>
          </p:cNvSpPr>
          <p:nvPr/>
        </p:nvSpPr>
        <p:spPr bwMode="auto">
          <a:xfrm rot="16200000">
            <a:off x="6836605" y="2432363"/>
            <a:ext cx="1142999" cy="813762"/>
          </a:xfrm>
          <a:custGeom>
            <a:avLst/>
            <a:gdLst>
              <a:gd name="T0" fmla="*/ 2333 w 2333"/>
              <a:gd name="T1" fmla="*/ 0 h 1774"/>
              <a:gd name="T2" fmla="*/ 2333 w 2333"/>
              <a:gd name="T3" fmla="*/ 1331 h 1774"/>
              <a:gd name="T4" fmla="*/ 1166 w 2333"/>
              <a:gd name="T5" fmla="*/ 1774 h 1774"/>
              <a:gd name="T6" fmla="*/ 0 w 2333"/>
              <a:gd name="T7" fmla="*/ 1331 h 1774"/>
              <a:gd name="T8" fmla="*/ 0 w 2333"/>
              <a:gd name="T9" fmla="*/ 0 h 1774"/>
              <a:gd name="T10" fmla="*/ 1166 w 2333"/>
              <a:gd name="T11" fmla="*/ 443 h 1774"/>
              <a:gd name="T12" fmla="*/ 2333 w 2333"/>
              <a:gd name="T13" fmla="*/ 0 h 1774"/>
              <a:gd name="T14" fmla="*/ 1750 w 2333"/>
              <a:gd name="T15" fmla="*/ 221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4">
                <a:moveTo>
                  <a:pt x="2333" y="0"/>
                </a:moveTo>
                <a:lnTo>
                  <a:pt x="2333" y="1331"/>
                </a:lnTo>
                <a:lnTo>
                  <a:pt x="1166" y="1774"/>
                </a:lnTo>
                <a:lnTo>
                  <a:pt x="0" y="1331"/>
                </a:lnTo>
                <a:lnTo>
                  <a:pt x="0" y="0"/>
                </a:lnTo>
                <a:lnTo>
                  <a:pt x="1166" y="443"/>
                </a:lnTo>
                <a:lnTo>
                  <a:pt x="2333" y="0"/>
                </a:lnTo>
                <a:close/>
                <a:moveTo>
                  <a:pt x="1750" y="221"/>
                </a:moveTo>
              </a:path>
            </a:pathLst>
          </a:custGeom>
          <a:solidFill>
            <a:srgbClr val="009BD2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3" name="TextBox 242">
            <a:hlinkClick r:id="rId1" action="ppaction://hlinkfile"/>
          </p:cNvPr>
          <p:cNvSpPr txBox="1"/>
          <p:nvPr/>
        </p:nvSpPr>
        <p:spPr>
          <a:xfrm>
            <a:off x="1566585" y="2687466"/>
            <a:ext cx="408263" cy="34480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sz="17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sz="17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TextBox 243">
            <a:hlinkClick r:id="rId2" action="ppaction://hlinkfile"/>
          </p:cNvPr>
          <p:cNvSpPr txBox="1"/>
          <p:nvPr/>
        </p:nvSpPr>
        <p:spPr>
          <a:xfrm>
            <a:off x="2252385" y="2687466"/>
            <a:ext cx="408263" cy="34480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sz="17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sz="17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TextBox 244">
            <a:hlinkClick r:id="rId3" action="ppaction://hlinkfile"/>
          </p:cNvPr>
          <p:cNvSpPr txBox="1"/>
          <p:nvPr/>
        </p:nvSpPr>
        <p:spPr>
          <a:xfrm>
            <a:off x="2938185" y="2687466"/>
            <a:ext cx="408263" cy="34480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sz="17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sz="17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" name="TextBox 245">
            <a:hlinkClick r:id="rId4" action="ppaction://hlinkfile"/>
          </p:cNvPr>
          <p:cNvSpPr txBox="1"/>
          <p:nvPr/>
        </p:nvSpPr>
        <p:spPr>
          <a:xfrm>
            <a:off x="3623985" y="2687466"/>
            <a:ext cx="408263" cy="34480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sz="17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sz="17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7" name="TextBox 246">
            <a:hlinkClick r:id="rId5" action="ppaction://hlinkfile"/>
          </p:cNvPr>
          <p:cNvSpPr txBox="1"/>
          <p:nvPr/>
        </p:nvSpPr>
        <p:spPr>
          <a:xfrm>
            <a:off x="4385985" y="2687466"/>
            <a:ext cx="408263" cy="34480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sz="17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sz="17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8" name="TextBox 247">
            <a:hlinkClick r:id="rId6" action="ppaction://hlinkfile"/>
          </p:cNvPr>
          <p:cNvSpPr txBox="1"/>
          <p:nvPr/>
        </p:nvSpPr>
        <p:spPr>
          <a:xfrm>
            <a:off x="5071785" y="2687466"/>
            <a:ext cx="408263" cy="34480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sz="17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sz="17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TextBox 248">
            <a:hlinkClick r:id="rId7" action="ppaction://hlinkfile"/>
          </p:cNvPr>
          <p:cNvSpPr txBox="1"/>
          <p:nvPr/>
        </p:nvSpPr>
        <p:spPr>
          <a:xfrm>
            <a:off x="5757585" y="2687466"/>
            <a:ext cx="408263" cy="34480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sz="17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sz="17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0" name="TextBox 249">
            <a:hlinkClick r:id="rId8" action="ppaction://hlinkfile"/>
          </p:cNvPr>
          <p:cNvSpPr txBox="1"/>
          <p:nvPr/>
        </p:nvSpPr>
        <p:spPr>
          <a:xfrm>
            <a:off x="6519585" y="2687466"/>
            <a:ext cx="408263" cy="34480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sz="17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en-US" sz="17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1" name="TextBox 250">
            <a:hlinkClick r:id="rId9" action="ppaction://hlinkfile"/>
          </p:cNvPr>
          <p:cNvSpPr txBox="1"/>
          <p:nvPr/>
        </p:nvSpPr>
        <p:spPr>
          <a:xfrm>
            <a:off x="7254322" y="2687466"/>
            <a:ext cx="408263" cy="34480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sz="17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en-US" sz="1700" b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1" name="直接连接符 280"/>
          <p:cNvCxnSpPr/>
          <p:nvPr/>
        </p:nvCxnSpPr>
        <p:spPr>
          <a:xfrm>
            <a:off x="1677194" y="1658145"/>
            <a:ext cx="0" cy="60959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/>
          <p:nvPr/>
        </p:nvCxnSpPr>
        <p:spPr>
          <a:xfrm>
            <a:off x="2350294" y="3401582"/>
            <a:ext cx="0" cy="60959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/>
          <p:cNvCxnSpPr/>
          <p:nvPr/>
        </p:nvCxnSpPr>
        <p:spPr>
          <a:xfrm>
            <a:off x="3099594" y="1658145"/>
            <a:ext cx="0" cy="60959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/>
          <p:cNvCxnSpPr/>
          <p:nvPr/>
        </p:nvCxnSpPr>
        <p:spPr>
          <a:xfrm>
            <a:off x="3750469" y="3401582"/>
            <a:ext cx="0" cy="60959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/>
          <p:nvPr/>
        </p:nvCxnSpPr>
        <p:spPr>
          <a:xfrm>
            <a:off x="4471194" y="1658145"/>
            <a:ext cx="0" cy="60959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/>
          <p:cNvCxnSpPr/>
          <p:nvPr/>
        </p:nvCxnSpPr>
        <p:spPr>
          <a:xfrm>
            <a:off x="5185569" y="3401582"/>
            <a:ext cx="0" cy="60959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/>
          <p:cNvCxnSpPr/>
          <p:nvPr/>
        </p:nvCxnSpPr>
        <p:spPr>
          <a:xfrm>
            <a:off x="5830094" y="1658145"/>
            <a:ext cx="0" cy="60959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/>
          <p:nvPr/>
        </p:nvCxnSpPr>
        <p:spPr>
          <a:xfrm>
            <a:off x="6620669" y="3401582"/>
            <a:ext cx="0" cy="60959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/>
          <p:nvPr/>
        </p:nvCxnSpPr>
        <p:spPr>
          <a:xfrm>
            <a:off x="7303294" y="1658145"/>
            <a:ext cx="0" cy="609599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Rectangle 28"/>
          <p:cNvSpPr>
            <a:spLocks noChangeArrowheads="1"/>
          </p:cNvSpPr>
          <p:nvPr/>
        </p:nvSpPr>
        <p:spPr bwMode="auto">
          <a:xfrm>
            <a:off x="1082040" y="1124585"/>
            <a:ext cx="1054100" cy="58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驾驶证变更联系方式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3" name="Rectangle 28"/>
          <p:cNvSpPr>
            <a:spLocks noChangeArrowheads="1"/>
          </p:cNvSpPr>
          <p:nvPr/>
        </p:nvSpPr>
        <p:spPr bwMode="auto">
          <a:xfrm>
            <a:off x="1760220" y="3943985"/>
            <a:ext cx="1078865" cy="58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补领驾驶证业务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4" name="Rectangle 28"/>
          <p:cNvSpPr>
            <a:spLocks noChangeArrowheads="1"/>
          </p:cNvSpPr>
          <p:nvPr/>
        </p:nvSpPr>
        <p:spPr bwMode="auto">
          <a:xfrm>
            <a:off x="2589530" y="1124585"/>
            <a:ext cx="944880" cy="58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换领驾驶证业务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5" name="Rectangle 28"/>
          <p:cNvSpPr>
            <a:spLocks noChangeArrowheads="1"/>
          </p:cNvSpPr>
          <p:nvPr/>
        </p:nvSpPr>
        <p:spPr bwMode="auto">
          <a:xfrm>
            <a:off x="2938145" y="3943985"/>
            <a:ext cx="1483995" cy="58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驾驶证注销恢复业务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" name="Rectangle 28"/>
          <p:cNvSpPr>
            <a:spLocks noChangeArrowheads="1"/>
          </p:cNvSpPr>
          <p:nvPr/>
        </p:nvSpPr>
        <p:spPr bwMode="auto">
          <a:xfrm>
            <a:off x="3772535" y="1124585"/>
            <a:ext cx="1141730" cy="58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kern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驾驶证期满换证业务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" name="Rectangle 28"/>
          <p:cNvSpPr>
            <a:spLocks noChangeArrowheads="1"/>
          </p:cNvSpPr>
          <p:nvPr/>
        </p:nvSpPr>
        <p:spPr bwMode="auto">
          <a:xfrm>
            <a:off x="4537075" y="3943985"/>
            <a:ext cx="1294765" cy="58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kern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驾驶证超龄换证业务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8" name="Rectangle 28"/>
          <p:cNvSpPr>
            <a:spLocks noChangeArrowheads="1"/>
          </p:cNvSpPr>
          <p:nvPr/>
        </p:nvSpPr>
        <p:spPr bwMode="auto">
          <a:xfrm>
            <a:off x="5123439" y="1124744"/>
            <a:ext cx="1354355" cy="58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0" kern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驾驶证降级换证业务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9" name="Rectangle 28"/>
          <p:cNvSpPr>
            <a:spLocks noChangeArrowheads="1"/>
          </p:cNvSpPr>
          <p:nvPr/>
        </p:nvSpPr>
        <p:spPr bwMode="auto">
          <a:xfrm>
            <a:off x="6028055" y="3943985"/>
            <a:ext cx="1274445" cy="58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提交身体条件证明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0" name="Rectangle 28"/>
          <p:cNvSpPr>
            <a:spLocks noChangeArrowheads="1"/>
          </p:cNvSpPr>
          <p:nvPr/>
        </p:nvSpPr>
        <p:spPr bwMode="auto">
          <a:xfrm>
            <a:off x="6570980" y="1124585"/>
            <a:ext cx="1185545" cy="58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三年安全行驶证明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1">
            <a:hlinkClick r:id="rId10" action="ppaction://hlinksldjump"/>
          </p:cNvPr>
          <p:cNvSpPr>
            <a:spLocks noChangeArrowheads="1"/>
          </p:cNvSpPr>
          <p:nvPr/>
        </p:nvSpPr>
        <p:spPr bwMode="gray">
          <a:xfrm>
            <a:off x="7001510" y="374650"/>
            <a:ext cx="2066290" cy="274955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sng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返回业务办理</a:t>
            </a:r>
            <a:endParaRPr kumimoji="0" lang="zh-CN" altLang="en-US" sz="1200" b="0" i="0" u="sng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6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9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2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5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8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1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4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0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233" grpId="0" bldLvl="0" animBg="1"/>
      <p:bldP spid="234" grpId="0" bldLvl="0" animBg="1"/>
      <p:bldP spid="235" grpId="0" bldLvl="0" animBg="1"/>
      <p:bldP spid="23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1" grpId="0" bldLvl="0" animBg="1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92" grpId="0"/>
      <p:bldP spid="293" grpId="0"/>
      <p:bldP spid="294" grpId="0"/>
      <p:bldP spid="295" grpId="0"/>
      <p:bldP spid="296" grpId="0"/>
      <p:bldP spid="297" grpId="0"/>
      <p:bldP spid="298" grpId="0"/>
      <p:bldP spid="299" grpId="0"/>
      <p:bldP spid="300" grpId="0"/>
      <p:bldP spid="2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dministrator\Desktop\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-76200" y="0"/>
            <a:ext cx="2817495" cy="5165090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612143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69772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 smtClean="0">
                <a:solidFill>
                  <a:schemeClr val="accent6">
                    <a:lumMod val="8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988969" y="210344"/>
            <a:ext cx="2003425" cy="55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25" tIns="45656" rIns="91325" bIns="45656" numCol="1" anchor="t" anchorCtr="0" compatLnSpc="1">
            <a:spAutoFit/>
          </a:bodyPr>
          <a:lstStyle/>
          <a:p>
            <a:pPr algn="r" defTabSz="913130" eaLnBrk="1" hangingPunct="1"/>
            <a:r>
              <a:rPr lang="zh-CN" altLang="en-US" sz="1600" b="1" i="1" dirty="0">
                <a:solidFill>
                  <a:srgbClr val="0067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过渡页  </a:t>
            </a:r>
            <a:endParaRPr lang="zh-CN" altLang="en-US" sz="1600" b="1" i="1" dirty="0">
              <a:solidFill>
                <a:srgbClr val="0067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r" defTabSz="913130" eaLnBrk="1" hangingPunct="1"/>
            <a:r>
              <a:rPr lang="en-US" altLang="zh-CN" sz="1400" b="1" i="1" dirty="0">
                <a:solidFill>
                  <a:srgbClr val="0067B4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TRANSITION PAGE </a:t>
            </a:r>
            <a:endParaRPr lang="zh-CN" altLang="zh-CN" sz="1400" dirty="0">
              <a:solidFill>
                <a:srgbClr val="0067B4"/>
              </a:solidFill>
              <a:cs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768628"/>
            <a:ext cx="1539837" cy="1325880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 smtClean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04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05785" y="2099310"/>
            <a:ext cx="5736590" cy="618490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2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非常规过程措施</a:t>
            </a:r>
            <a:endParaRPr lang="zh-CN" altLang="zh-CN" sz="32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9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/>
      <p:bldP spid="19" grpId="0"/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4041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非常规过程措施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>
            <a:off x="923049" y="2236735"/>
            <a:ext cx="1935168" cy="506624"/>
            <a:chOff x="1120140" y="2609650"/>
            <a:chExt cx="1935168" cy="506624"/>
          </a:xfrm>
          <a:solidFill>
            <a:srgbClr val="0067B4"/>
          </a:solidFill>
        </p:grpSpPr>
        <p:sp>
          <p:nvSpPr>
            <p:cNvPr id="85" name="圆角矩形 84"/>
            <p:cNvSpPr/>
            <p:nvPr/>
          </p:nvSpPr>
          <p:spPr>
            <a:xfrm>
              <a:off x="1120140" y="2683639"/>
              <a:ext cx="1935168" cy="432635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等腰三角形 85"/>
            <p:cNvSpPr/>
            <p:nvPr/>
          </p:nvSpPr>
          <p:spPr>
            <a:xfrm>
              <a:off x="2022799" y="2609650"/>
              <a:ext cx="129852" cy="95220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4" name="椭圆 93"/>
          <p:cNvSpPr/>
          <p:nvPr/>
        </p:nvSpPr>
        <p:spPr>
          <a:xfrm>
            <a:off x="1360427" y="922399"/>
            <a:ext cx="1060412" cy="1060412"/>
          </a:xfrm>
          <a:prstGeom prst="ellipse">
            <a:avLst/>
          </a:prstGeom>
          <a:solidFill>
            <a:srgbClr val="009BD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5" name="组合 94"/>
          <p:cNvGrpSpPr/>
          <p:nvPr/>
        </p:nvGrpSpPr>
        <p:grpSpPr>
          <a:xfrm flipV="1">
            <a:off x="2742438" y="2310724"/>
            <a:ext cx="1935168" cy="506624"/>
            <a:chOff x="2939529" y="2609650"/>
            <a:chExt cx="1935168" cy="506624"/>
          </a:xfrm>
          <a:solidFill>
            <a:srgbClr val="00B0F0"/>
          </a:solidFill>
        </p:grpSpPr>
        <p:sp>
          <p:nvSpPr>
            <p:cNvPr id="96" name="圆角矩形 95"/>
            <p:cNvSpPr/>
            <p:nvPr/>
          </p:nvSpPr>
          <p:spPr>
            <a:xfrm>
              <a:off x="2939529" y="2683639"/>
              <a:ext cx="1935168" cy="432635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7" name="等腰三角形 96"/>
            <p:cNvSpPr/>
            <p:nvPr/>
          </p:nvSpPr>
          <p:spPr>
            <a:xfrm>
              <a:off x="3842188" y="2609650"/>
              <a:ext cx="129852" cy="95220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8" name="椭圆 97"/>
          <p:cNvSpPr/>
          <p:nvPr/>
        </p:nvSpPr>
        <p:spPr>
          <a:xfrm>
            <a:off x="3244743" y="2990923"/>
            <a:ext cx="1060412" cy="1060412"/>
          </a:xfrm>
          <a:prstGeom prst="ellipse">
            <a:avLst/>
          </a:prstGeom>
          <a:solidFill>
            <a:srgbClr val="009BD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4566018" y="2236735"/>
            <a:ext cx="1935168" cy="506624"/>
            <a:chOff x="4763109" y="2609650"/>
            <a:chExt cx="1935168" cy="506624"/>
          </a:xfrm>
          <a:solidFill>
            <a:srgbClr val="0067B4"/>
          </a:solidFill>
        </p:grpSpPr>
        <p:sp>
          <p:nvSpPr>
            <p:cNvPr id="100" name="圆角矩形 99"/>
            <p:cNvSpPr/>
            <p:nvPr/>
          </p:nvSpPr>
          <p:spPr>
            <a:xfrm>
              <a:off x="4763109" y="2683639"/>
              <a:ext cx="1935168" cy="432635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1" name="等腰三角形 100"/>
            <p:cNvSpPr/>
            <p:nvPr/>
          </p:nvSpPr>
          <p:spPr>
            <a:xfrm>
              <a:off x="5665768" y="2609650"/>
              <a:ext cx="129852" cy="95220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2" name="椭圆 101"/>
          <p:cNvSpPr/>
          <p:nvPr/>
        </p:nvSpPr>
        <p:spPr>
          <a:xfrm>
            <a:off x="5003396" y="922399"/>
            <a:ext cx="1060412" cy="1060412"/>
          </a:xfrm>
          <a:prstGeom prst="ellipse">
            <a:avLst/>
          </a:prstGeom>
          <a:solidFill>
            <a:srgbClr val="009BD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6822785" y="2990923"/>
            <a:ext cx="1060412" cy="1060412"/>
          </a:xfrm>
          <a:prstGeom prst="ellipse">
            <a:avLst/>
          </a:prstGeom>
          <a:solidFill>
            <a:srgbClr val="009BD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69340" y="2817495"/>
            <a:ext cx="1597025" cy="1600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400" b="0" kern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为防止数据库丢失、数据库出错或中断，提供每周一次的数据库备份及数据库巡查监测。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293187" y="2434708"/>
            <a:ext cx="11948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112575" y="2434708"/>
            <a:ext cx="11948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015931" y="2434708"/>
            <a:ext cx="11948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9" name="组合 108"/>
          <p:cNvGrpSpPr/>
          <p:nvPr/>
        </p:nvGrpSpPr>
        <p:grpSpPr>
          <a:xfrm flipV="1">
            <a:off x="6385407" y="2310724"/>
            <a:ext cx="1935168" cy="506624"/>
            <a:chOff x="2939529" y="2609650"/>
            <a:chExt cx="1935168" cy="506624"/>
          </a:xfrm>
          <a:solidFill>
            <a:srgbClr val="00B0F0"/>
          </a:solidFill>
        </p:grpSpPr>
        <p:sp>
          <p:nvSpPr>
            <p:cNvPr id="110" name="圆角矩形 109"/>
            <p:cNvSpPr/>
            <p:nvPr/>
          </p:nvSpPr>
          <p:spPr>
            <a:xfrm>
              <a:off x="2939529" y="2683639"/>
              <a:ext cx="1935168" cy="432635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1" name="等腰三角形 110"/>
            <p:cNvSpPr/>
            <p:nvPr/>
          </p:nvSpPr>
          <p:spPr>
            <a:xfrm>
              <a:off x="3842188" y="2609650"/>
              <a:ext cx="129852" cy="95220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6690619" y="2434708"/>
            <a:ext cx="11948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r>
              <a:rPr kumimoji="0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12770" y="1112520"/>
            <a:ext cx="1256665" cy="960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根据项目要求，定期提供整站文件备份</a:t>
            </a:r>
            <a:r>
              <a:rPr kumimoji="0" 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661535" y="2817495"/>
            <a:ext cx="1851660" cy="1920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后台内置防攻击系统，可锁定或删除恶意ip，或者在出现攻击行为之后网站运行缓慢、错误链接甚至无法打开，可恢复到正常运行状态</a:t>
            </a:r>
            <a:r>
              <a:rPr kumimoji="0" 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513195" y="960120"/>
            <a:ext cx="1731010" cy="960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对网站数据库及程序文件进行实施安全监测。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609989" y="1206384"/>
            <a:ext cx="561289" cy="5048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备份恢复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066665" y="1078230"/>
            <a:ext cx="935355" cy="748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黑客攻击及挂马防范及恢复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418205" y="3198495"/>
            <a:ext cx="709930" cy="748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网站整站文件备份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012305" y="3268980"/>
            <a:ext cx="680085" cy="5048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网站安全监测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6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6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6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6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6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6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6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6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6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4" grpId="0" bldLvl="0" animBg="1"/>
      <p:bldP spid="98" grpId="0" bldLvl="0" animBg="1"/>
      <p:bldP spid="102" grpId="0" bldLvl="0" animBg="1"/>
      <p:bldP spid="103" grpId="0" bldLvl="0" animBg="1"/>
      <p:bldP spid="104" grpId="0"/>
      <p:bldP spid="106" grpId="0"/>
      <p:bldP spid="107" grpId="0"/>
      <p:bldP spid="108" grpId="0"/>
      <p:bldP spid="112" grpId="0"/>
      <p:bldP spid="113" grpId="0"/>
      <p:bldP spid="115" grpId="0"/>
      <p:bldP spid="117" grpId="0"/>
      <p:bldP spid="119" grpId="0"/>
      <p:bldP spid="120" grpId="0"/>
      <p:bldP spid="121" grpId="0"/>
      <p:bldP spid="1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8"/>
          <p:cNvSpPr>
            <a:spLocks noChangeArrowheads="1"/>
          </p:cNvSpPr>
          <p:nvPr/>
        </p:nvSpPr>
        <p:spPr bwMode="auto">
          <a:xfrm>
            <a:off x="1070517" y="932133"/>
            <a:ext cx="1102360" cy="365760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</a:rPr>
              <a:t>项目背景</a:t>
            </a: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</a:endParaRPr>
          </a:p>
        </p:txBody>
      </p:sp>
      <p:sp>
        <p:nvSpPr>
          <p:cNvPr id="24" name="前言"/>
          <p:cNvSpPr>
            <a:spLocks noChangeArrowheads="1"/>
          </p:cNvSpPr>
          <p:nvPr/>
        </p:nvSpPr>
        <p:spPr bwMode="auto">
          <a:xfrm>
            <a:off x="2013410" y="899991"/>
            <a:ext cx="1699260" cy="429895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46" tIns="45723" rIns="91446" bIns="45723">
            <a:spAutoFit/>
          </a:bodyPr>
          <a:lstStyle/>
          <a:p>
            <a:pPr algn="ctr"/>
            <a:r>
              <a:rPr lang="en-US" altLang="zh-CN" sz="2200" b="0" dirty="0">
                <a:solidFill>
                  <a:srgbClr val="0067B4"/>
                </a:solidFill>
                <a:latin typeface="Impact" panose="020B0806030902050204" pitchFamily="34" charset="0"/>
                <a:ea typeface="方正兰亭黑_GBK" panose="02000000000000000000" pitchFamily="2" charset="-122"/>
                <a:sym typeface="Impact" panose="020B0806030902050204" pitchFamily="34" charset="0"/>
              </a:rPr>
              <a:t>BACKGROUND</a:t>
            </a:r>
            <a:endParaRPr lang="en-US" altLang="zh-CN" sz="2200" b="0" dirty="0">
              <a:solidFill>
                <a:srgbClr val="0067B4"/>
              </a:solidFill>
              <a:latin typeface="Impact" panose="020B0806030902050204" pitchFamily="34" charset="0"/>
              <a:ea typeface="方正兰亭黑_GBK" panose="02000000000000000000" pitchFamily="2" charset="-122"/>
              <a:sym typeface="Impact" panose="020B0806030902050204" pitchFamily="34" charset="0"/>
            </a:endParaRPr>
          </a:p>
        </p:txBody>
      </p:sp>
      <p:sp>
        <p:nvSpPr>
          <p:cNvPr id="27" name="矩形 5"/>
          <p:cNvSpPr>
            <a:spLocks noChangeArrowheads="1"/>
          </p:cNvSpPr>
          <p:nvPr/>
        </p:nvSpPr>
        <p:spPr bwMode="auto">
          <a:xfrm>
            <a:off x="1069924" y="1329472"/>
            <a:ext cx="7004472" cy="2764293"/>
          </a:xfrm>
          <a:prstGeom prst="rect">
            <a:avLst/>
          </a:prstGeom>
          <a:noFill/>
          <a:ln w="19050">
            <a:solidFill>
              <a:srgbClr val="0067B4"/>
            </a:solidFill>
            <a:bevel/>
          </a:ln>
        </p:spPr>
        <p:txBody>
          <a:bodyPr lIns="68589" tIns="34295" rIns="68589" bIns="34295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20920" y="2849207"/>
            <a:ext cx="750438" cy="384810"/>
          </a:xfrm>
          <a:prstGeom prst="rect">
            <a:avLst/>
          </a:prstGeom>
        </p:spPr>
        <p:txBody>
          <a:bodyPr wrap="square">
            <a:spAutoFit/>
          </a:bodyPr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89283" y="2849158"/>
            <a:ext cx="813558" cy="6591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处理方案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272540" y="1868170"/>
            <a:ext cx="6605905" cy="1463040"/>
          </a:xfrm>
          <a:prstGeom prst="rect">
            <a:avLst/>
          </a:prstGeom>
        </p:spPr>
        <p:txBody>
          <a:bodyPr wrap="square">
            <a:spAutoFit/>
          </a:bodyPr>
          <a:p>
            <a:pPr algn="l" latinLnBrk="1">
              <a:lnSpc>
                <a:spcPct val="150000"/>
              </a:lnSpc>
            </a:pPr>
            <a:r>
              <a:rPr sz="2000" b="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项目来源：吉林省政府采购中心招标</a:t>
            </a:r>
            <a:endParaRPr sz="2000" b="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latinLnBrk="1">
              <a:lnSpc>
                <a:spcPct val="150000"/>
              </a:lnSpc>
            </a:pPr>
            <a:r>
              <a:rPr sz="2000" b="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委托单位：吉林省公安厅交通警察总队</a:t>
            </a:r>
            <a:endParaRPr sz="2000" b="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latinLnBrk="1">
              <a:lnSpc>
                <a:spcPct val="150000"/>
              </a:lnSpc>
            </a:pPr>
            <a:r>
              <a:rPr sz="2000" b="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开发单位：长春信航科技有限公司  </a:t>
            </a:r>
            <a:endParaRPr sz="2000" b="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 bldLvl="0" animBg="1" autoUpdateAnimBg="0"/>
      <p:bldP spid="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4041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非常规过程措施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42"/>
          <p:cNvSpPr/>
          <p:nvPr/>
        </p:nvSpPr>
        <p:spPr bwMode="auto">
          <a:xfrm>
            <a:off x="1577340" y="1291590"/>
            <a:ext cx="1534795" cy="554990"/>
          </a:xfrm>
          <a:custGeom>
            <a:avLst/>
            <a:gdLst>
              <a:gd name="T0" fmla="*/ 0 w 4673"/>
              <a:gd name="T1" fmla="*/ 739775 h 1547"/>
              <a:gd name="T2" fmla="*/ 0 w 4673"/>
              <a:gd name="T3" fmla="*/ 0 h 1547"/>
              <a:gd name="T4" fmla="*/ 3246437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62" tIns="34281" rIns="68562" bIns="34281"/>
          <a:lstStyle/>
          <a:p>
            <a:endParaRPr lang="zh-CN" altLang="en-US"/>
          </a:p>
        </p:txBody>
      </p:sp>
      <p:sp>
        <p:nvSpPr>
          <p:cNvPr id="67" name="Freeform 42"/>
          <p:cNvSpPr/>
          <p:nvPr/>
        </p:nvSpPr>
        <p:spPr bwMode="auto">
          <a:xfrm flipH="1">
            <a:off x="3979545" y="1291590"/>
            <a:ext cx="3293745" cy="554990"/>
          </a:xfrm>
          <a:custGeom>
            <a:avLst/>
            <a:gdLst>
              <a:gd name="T0" fmla="*/ 0 w 4673"/>
              <a:gd name="T1" fmla="*/ 739775 h 1547"/>
              <a:gd name="T2" fmla="*/ 0 w 4673"/>
              <a:gd name="T3" fmla="*/ 0 h 1547"/>
              <a:gd name="T4" fmla="*/ 3246438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62" tIns="34281" rIns="68562" bIns="34281"/>
          <a:lstStyle/>
          <a:p>
            <a:endParaRPr lang="zh-CN" altLang="en-US"/>
          </a:p>
        </p:txBody>
      </p:sp>
      <p:sp>
        <p:nvSpPr>
          <p:cNvPr id="68" name="Freeform 42"/>
          <p:cNvSpPr/>
          <p:nvPr/>
        </p:nvSpPr>
        <p:spPr bwMode="auto">
          <a:xfrm flipV="1">
            <a:off x="1577340" y="3406140"/>
            <a:ext cx="2819400" cy="553720"/>
          </a:xfrm>
          <a:custGeom>
            <a:avLst/>
            <a:gdLst>
              <a:gd name="T0" fmla="*/ 0 w 4673"/>
              <a:gd name="T1" fmla="*/ 738187 h 1547"/>
              <a:gd name="T2" fmla="*/ 0 w 4673"/>
              <a:gd name="T3" fmla="*/ 0 h 1547"/>
              <a:gd name="T4" fmla="*/ 3246437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62" tIns="34281" rIns="68562" bIns="34281"/>
          <a:lstStyle/>
          <a:p>
            <a:endParaRPr lang="zh-CN" altLang="en-US"/>
          </a:p>
        </p:txBody>
      </p:sp>
      <p:sp>
        <p:nvSpPr>
          <p:cNvPr id="69" name="Freeform 42"/>
          <p:cNvSpPr/>
          <p:nvPr/>
        </p:nvSpPr>
        <p:spPr bwMode="auto">
          <a:xfrm flipH="1" flipV="1">
            <a:off x="4839402" y="3409910"/>
            <a:ext cx="2433984" cy="553683"/>
          </a:xfrm>
          <a:custGeom>
            <a:avLst/>
            <a:gdLst>
              <a:gd name="T0" fmla="*/ 0 w 4673"/>
              <a:gd name="T1" fmla="*/ 738187 h 1547"/>
              <a:gd name="T2" fmla="*/ 0 w 4673"/>
              <a:gd name="T3" fmla="*/ 0 h 1547"/>
              <a:gd name="T4" fmla="*/ 3246438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62" tIns="34281" rIns="68562" bIns="34281"/>
          <a:lstStyle/>
          <a:p>
            <a:endParaRPr lang="zh-CN" altLang="en-US"/>
          </a:p>
        </p:txBody>
      </p:sp>
      <p:sp>
        <p:nvSpPr>
          <p:cNvPr id="70" name="矩形 32"/>
          <p:cNvSpPr>
            <a:spLocks noChangeArrowheads="1"/>
          </p:cNvSpPr>
          <p:nvPr/>
        </p:nvSpPr>
        <p:spPr bwMode="auto">
          <a:xfrm>
            <a:off x="0" y="2435225"/>
            <a:ext cx="9144635" cy="447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grpSp>
        <p:nvGrpSpPr>
          <p:cNvPr id="72" name="组合 34"/>
          <p:cNvGrpSpPr/>
          <p:nvPr/>
        </p:nvGrpSpPr>
        <p:grpSpPr bwMode="auto">
          <a:xfrm>
            <a:off x="1156886" y="1792885"/>
            <a:ext cx="865284" cy="866842"/>
            <a:chOff x="0" y="0"/>
            <a:chExt cx="1154113" cy="1155699"/>
          </a:xfrm>
          <a:solidFill>
            <a:schemeClr val="bg1">
              <a:lumMod val="65000"/>
            </a:schemeClr>
          </a:solidFill>
        </p:grpSpPr>
        <p:sp>
          <p:nvSpPr>
            <p:cNvPr id="73" name="Oval 30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rgbClr val="028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" name="Freeform 34"/>
            <p:cNvSpPr>
              <a:spLocks noEditPoints="1"/>
            </p:cNvSpPr>
            <p:nvPr/>
          </p:nvSpPr>
          <p:spPr bwMode="auto">
            <a:xfrm>
              <a:off x="266700" y="128587"/>
              <a:ext cx="638175" cy="868362"/>
            </a:xfrm>
            <a:custGeom>
              <a:avLst/>
              <a:gdLst>
                <a:gd name="T0" fmla="*/ 128715 w 709"/>
                <a:gd name="T1" fmla="*/ 322149 h 965"/>
                <a:gd name="T2" fmla="*/ 196223 w 709"/>
                <a:gd name="T3" fmla="*/ 480524 h 965"/>
                <a:gd name="T4" fmla="*/ 251130 w 709"/>
                <a:gd name="T5" fmla="*/ 607403 h 965"/>
                <a:gd name="T6" fmla="*/ 374444 w 709"/>
                <a:gd name="T7" fmla="*/ 611003 h 965"/>
                <a:gd name="T8" fmla="*/ 401447 w 709"/>
                <a:gd name="T9" fmla="*/ 560611 h 965"/>
                <a:gd name="T10" fmla="*/ 469855 w 709"/>
                <a:gd name="T11" fmla="*/ 432831 h 965"/>
                <a:gd name="T12" fmla="*/ 319538 w 709"/>
                <a:gd name="T13" fmla="*/ 132279 h 965"/>
                <a:gd name="T14" fmla="*/ 264631 w 709"/>
                <a:gd name="T15" fmla="*/ 650597 h 965"/>
                <a:gd name="T16" fmla="*/ 201624 w 709"/>
                <a:gd name="T17" fmla="*/ 578608 h 965"/>
                <a:gd name="T18" fmla="*/ 135916 w 709"/>
                <a:gd name="T19" fmla="*/ 455328 h 965"/>
                <a:gd name="T20" fmla="*/ 319538 w 709"/>
                <a:gd name="T21" fmla="*/ 91785 h 965"/>
                <a:gd name="T22" fmla="*/ 503159 w 709"/>
                <a:gd name="T23" fmla="*/ 455328 h 965"/>
                <a:gd name="T24" fmla="*/ 436551 w 709"/>
                <a:gd name="T25" fmla="*/ 578608 h 965"/>
                <a:gd name="T26" fmla="*/ 374444 w 709"/>
                <a:gd name="T27" fmla="*/ 650597 h 965"/>
                <a:gd name="T28" fmla="*/ 228627 w 709"/>
                <a:gd name="T29" fmla="*/ 778376 h 965"/>
                <a:gd name="T30" fmla="*/ 383445 w 709"/>
                <a:gd name="T31" fmla="*/ 807172 h 965"/>
                <a:gd name="T32" fmla="*/ 383445 w 709"/>
                <a:gd name="T33" fmla="*/ 748681 h 965"/>
                <a:gd name="T34" fmla="*/ 246629 w 709"/>
                <a:gd name="T35" fmla="*/ 796373 h 965"/>
                <a:gd name="T36" fmla="*/ 395146 w 709"/>
                <a:gd name="T37" fmla="*/ 796373 h 965"/>
                <a:gd name="T38" fmla="*/ 413149 w 709"/>
                <a:gd name="T39" fmla="*/ 778376 h 965"/>
                <a:gd name="T40" fmla="*/ 228627 w 709"/>
                <a:gd name="T41" fmla="*/ 685691 h 965"/>
                <a:gd name="T42" fmla="*/ 413149 w 709"/>
                <a:gd name="T43" fmla="*/ 778376 h 965"/>
                <a:gd name="T44" fmla="*/ 411348 w 709"/>
                <a:gd name="T45" fmla="*/ 362642 h 965"/>
                <a:gd name="T46" fmla="*/ 349241 w 709"/>
                <a:gd name="T47" fmla="*/ 424733 h 965"/>
                <a:gd name="T48" fmla="*/ 288934 w 709"/>
                <a:gd name="T49" fmla="*/ 424733 h 965"/>
                <a:gd name="T50" fmla="*/ 226827 w 709"/>
                <a:gd name="T51" fmla="*/ 362642 h 965"/>
                <a:gd name="T52" fmla="*/ 226827 w 709"/>
                <a:gd name="T53" fmla="*/ 302352 h 965"/>
                <a:gd name="T54" fmla="*/ 288934 w 709"/>
                <a:gd name="T55" fmla="*/ 239362 h 965"/>
                <a:gd name="T56" fmla="*/ 349241 w 709"/>
                <a:gd name="T57" fmla="*/ 239362 h 965"/>
                <a:gd name="T58" fmla="*/ 411348 w 709"/>
                <a:gd name="T59" fmla="*/ 302352 h 965"/>
                <a:gd name="T60" fmla="*/ 612972 w 709"/>
                <a:gd name="T61" fmla="*/ 293353 h 965"/>
                <a:gd name="T62" fmla="*/ 580568 w 709"/>
                <a:gd name="T63" fmla="*/ 322149 h 965"/>
                <a:gd name="T64" fmla="*/ 612972 w 709"/>
                <a:gd name="T65" fmla="*/ 341046 h 965"/>
                <a:gd name="T66" fmla="*/ 612972 w 709"/>
                <a:gd name="T67" fmla="*/ 293353 h 965"/>
                <a:gd name="T68" fmla="*/ 542764 w 709"/>
                <a:gd name="T69" fmla="*/ 127780 h 965"/>
                <a:gd name="T70" fmla="*/ 509460 w 709"/>
                <a:gd name="T71" fmla="*/ 94485 h 965"/>
                <a:gd name="T72" fmla="*/ 518461 w 709"/>
                <a:gd name="T73" fmla="*/ 152976 h 965"/>
                <a:gd name="T74" fmla="*/ 342040 w 709"/>
                <a:gd name="T75" fmla="*/ 61190 h 965"/>
                <a:gd name="T76" fmla="*/ 318637 w 709"/>
                <a:gd name="T77" fmla="*/ 0 h 965"/>
                <a:gd name="T78" fmla="*/ 294335 w 709"/>
                <a:gd name="T79" fmla="*/ 61190 h 965"/>
                <a:gd name="T80" fmla="*/ 117014 w 709"/>
                <a:gd name="T81" fmla="*/ 155675 h 965"/>
                <a:gd name="T82" fmla="*/ 127815 w 709"/>
                <a:gd name="T83" fmla="*/ 98084 h 965"/>
                <a:gd name="T84" fmla="*/ 93611 w 709"/>
                <a:gd name="T85" fmla="*/ 132279 h 965"/>
                <a:gd name="T86" fmla="*/ 57607 w 709"/>
                <a:gd name="T87" fmla="*/ 322149 h 965"/>
                <a:gd name="T88" fmla="*/ 25203 w 709"/>
                <a:gd name="T89" fmla="*/ 293353 h 965"/>
                <a:gd name="T90" fmla="*/ 25203 w 709"/>
                <a:gd name="T91" fmla="*/ 341046 h 965"/>
                <a:gd name="T92" fmla="*/ 57607 w 709"/>
                <a:gd name="T93" fmla="*/ 322149 h 9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9" h="965">
                  <a:moveTo>
                    <a:pt x="355" y="147"/>
                  </a:moveTo>
                  <a:cubicBezTo>
                    <a:pt x="238" y="147"/>
                    <a:pt x="143" y="241"/>
                    <a:pt x="143" y="358"/>
                  </a:cubicBezTo>
                  <a:cubicBezTo>
                    <a:pt x="143" y="414"/>
                    <a:pt x="187" y="481"/>
                    <a:pt x="188" y="481"/>
                  </a:cubicBezTo>
                  <a:cubicBezTo>
                    <a:pt x="197" y="496"/>
                    <a:pt x="210" y="519"/>
                    <a:pt x="218" y="534"/>
                  </a:cubicBezTo>
                  <a:lnTo>
                    <a:pt x="264" y="623"/>
                  </a:lnTo>
                  <a:cubicBezTo>
                    <a:pt x="272" y="639"/>
                    <a:pt x="279" y="662"/>
                    <a:pt x="279" y="675"/>
                  </a:cubicBezTo>
                  <a:cubicBezTo>
                    <a:pt x="279" y="675"/>
                    <a:pt x="284" y="679"/>
                    <a:pt x="294" y="679"/>
                  </a:cubicBezTo>
                  <a:lnTo>
                    <a:pt x="416" y="679"/>
                  </a:lnTo>
                  <a:cubicBezTo>
                    <a:pt x="425" y="679"/>
                    <a:pt x="430" y="675"/>
                    <a:pt x="431" y="674"/>
                  </a:cubicBezTo>
                  <a:cubicBezTo>
                    <a:pt x="430" y="662"/>
                    <a:pt x="437" y="639"/>
                    <a:pt x="446" y="623"/>
                  </a:cubicBezTo>
                  <a:lnTo>
                    <a:pt x="491" y="534"/>
                  </a:lnTo>
                  <a:cubicBezTo>
                    <a:pt x="499" y="519"/>
                    <a:pt x="513" y="495"/>
                    <a:pt x="522" y="481"/>
                  </a:cubicBezTo>
                  <a:cubicBezTo>
                    <a:pt x="537" y="458"/>
                    <a:pt x="566" y="402"/>
                    <a:pt x="566" y="358"/>
                  </a:cubicBezTo>
                  <a:cubicBezTo>
                    <a:pt x="566" y="241"/>
                    <a:pt x="471" y="147"/>
                    <a:pt x="355" y="147"/>
                  </a:cubicBezTo>
                  <a:close/>
                  <a:moveTo>
                    <a:pt x="416" y="723"/>
                  </a:moveTo>
                  <a:lnTo>
                    <a:pt x="294" y="723"/>
                  </a:lnTo>
                  <a:cubicBezTo>
                    <a:pt x="261" y="723"/>
                    <a:pt x="235" y="702"/>
                    <a:pt x="235" y="675"/>
                  </a:cubicBezTo>
                  <a:cubicBezTo>
                    <a:pt x="235" y="671"/>
                    <a:pt x="231" y="656"/>
                    <a:pt x="224" y="643"/>
                  </a:cubicBezTo>
                  <a:lnTo>
                    <a:pt x="179" y="554"/>
                  </a:lnTo>
                  <a:cubicBezTo>
                    <a:pt x="172" y="540"/>
                    <a:pt x="159" y="519"/>
                    <a:pt x="151" y="506"/>
                  </a:cubicBezTo>
                  <a:cubicBezTo>
                    <a:pt x="145" y="498"/>
                    <a:pt x="99" y="425"/>
                    <a:pt x="99" y="358"/>
                  </a:cubicBezTo>
                  <a:cubicBezTo>
                    <a:pt x="99" y="217"/>
                    <a:pt x="214" y="102"/>
                    <a:pt x="355" y="102"/>
                  </a:cubicBezTo>
                  <a:cubicBezTo>
                    <a:pt x="495" y="102"/>
                    <a:pt x="610" y="217"/>
                    <a:pt x="610" y="358"/>
                  </a:cubicBezTo>
                  <a:cubicBezTo>
                    <a:pt x="610" y="425"/>
                    <a:pt x="564" y="498"/>
                    <a:pt x="559" y="506"/>
                  </a:cubicBezTo>
                  <a:cubicBezTo>
                    <a:pt x="550" y="518"/>
                    <a:pt x="537" y="541"/>
                    <a:pt x="530" y="554"/>
                  </a:cubicBezTo>
                  <a:lnTo>
                    <a:pt x="485" y="643"/>
                  </a:lnTo>
                  <a:cubicBezTo>
                    <a:pt x="478" y="656"/>
                    <a:pt x="475" y="671"/>
                    <a:pt x="475" y="675"/>
                  </a:cubicBezTo>
                  <a:cubicBezTo>
                    <a:pt x="475" y="702"/>
                    <a:pt x="449" y="723"/>
                    <a:pt x="416" y="723"/>
                  </a:cubicBezTo>
                  <a:close/>
                  <a:moveTo>
                    <a:pt x="287" y="832"/>
                  </a:moveTo>
                  <a:cubicBezTo>
                    <a:pt x="269" y="832"/>
                    <a:pt x="254" y="846"/>
                    <a:pt x="254" y="865"/>
                  </a:cubicBezTo>
                  <a:cubicBezTo>
                    <a:pt x="254" y="883"/>
                    <a:pt x="269" y="897"/>
                    <a:pt x="287" y="897"/>
                  </a:cubicBezTo>
                  <a:lnTo>
                    <a:pt x="426" y="897"/>
                  </a:lnTo>
                  <a:cubicBezTo>
                    <a:pt x="444" y="897"/>
                    <a:pt x="459" y="883"/>
                    <a:pt x="459" y="865"/>
                  </a:cubicBezTo>
                  <a:cubicBezTo>
                    <a:pt x="459" y="846"/>
                    <a:pt x="444" y="832"/>
                    <a:pt x="426" y="832"/>
                  </a:cubicBezTo>
                  <a:lnTo>
                    <a:pt x="287" y="832"/>
                  </a:lnTo>
                  <a:close/>
                  <a:moveTo>
                    <a:pt x="274" y="885"/>
                  </a:moveTo>
                  <a:cubicBezTo>
                    <a:pt x="276" y="929"/>
                    <a:pt x="312" y="965"/>
                    <a:pt x="356" y="965"/>
                  </a:cubicBezTo>
                  <a:cubicBezTo>
                    <a:pt x="401" y="965"/>
                    <a:pt x="437" y="929"/>
                    <a:pt x="439" y="885"/>
                  </a:cubicBezTo>
                  <a:lnTo>
                    <a:pt x="274" y="885"/>
                  </a:lnTo>
                  <a:close/>
                  <a:moveTo>
                    <a:pt x="459" y="865"/>
                  </a:moveTo>
                  <a:lnTo>
                    <a:pt x="254" y="865"/>
                  </a:lnTo>
                  <a:lnTo>
                    <a:pt x="254" y="762"/>
                  </a:lnTo>
                  <a:lnTo>
                    <a:pt x="459" y="762"/>
                  </a:lnTo>
                  <a:lnTo>
                    <a:pt x="459" y="865"/>
                  </a:lnTo>
                  <a:close/>
                  <a:moveTo>
                    <a:pt x="491" y="369"/>
                  </a:moveTo>
                  <a:cubicBezTo>
                    <a:pt x="491" y="388"/>
                    <a:pt x="476" y="403"/>
                    <a:pt x="457" y="403"/>
                  </a:cubicBezTo>
                  <a:lnTo>
                    <a:pt x="388" y="403"/>
                  </a:lnTo>
                  <a:lnTo>
                    <a:pt x="388" y="472"/>
                  </a:lnTo>
                  <a:cubicBezTo>
                    <a:pt x="388" y="491"/>
                    <a:pt x="373" y="506"/>
                    <a:pt x="355" y="506"/>
                  </a:cubicBezTo>
                  <a:cubicBezTo>
                    <a:pt x="336" y="506"/>
                    <a:pt x="321" y="491"/>
                    <a:pt x="321" y="472"/>
                  </a:cubicBezTo>
                  <a:lnTo>
                    <a:pt x="321" y="403"/>
                  </a:lnTo>
                  <a:lnTo>
                    <a:pt x="252" y="403"/>
                  </a:lnTo>
                  <a:cubicBezTo>
                    <a:pt x="233" y="403"/>
                    <a:pt x="218" y="388"/>
                    <a:pt x="218" y="369"/>
                  </a:cubicBezTo>
                  <a:cubicBezTo>
                    <a:pt x="218" y="351"/>
                    <a:pt x="233" y="336"/>
                    <a:pt x="252" y="336"/>
                  </a:cubicBezTo>
                  <a:lnTo>
                    <a:pt x="321" y="336"/>
                  </a:lnTo>
                  <a:lnTo>
                    <a:pt x="321" y="266"/>
                  </a:lnTo>
                  <a:cubicBezTo>
                    <a:pt x="321" y="248"/>
                    <a:pt x="336" y="233"/>
                    <a:pt x="355" y="233"/>
                  </a:cubicBezTo>
                  <a:cubicBezTo>
                    <a:pt x="373" y="233"/>
                    <a:pt x="388" y="248"/>
                    <a:pt x="388" y="266"/>
                  </a:cubicBezTo>
                  <a:lnTo>
                    <a:pt x="388" y="336"/>
                  </a:lnTo>
                  <a:lnTo>
                    <a:pt x="457" y="336"/>
                  </a:lnTo>
                  <a:cubicBezTo>
                    <a:pt x="476" y="336"/>
                    <a:pt x="491" y="351"/>
                    <a:pt x="491" y="369"/>
                  </a:cubicBezTo>
                  <a:close/>
                  <a:moveTo>
                    <a:pt x="681" y="326"/>
                  </a:moveTo>
                  <a:lnTo>
                    <a:pt x="643" y="326"/>
                  </a:lnTo>
                  <a:cubicBezTo>
                    <a:pt x="644" y="336"/>
                    <a:pt x="645" y="347"/>
                    <a:pt x="645" y="358"/>
                  </a:cubicBezTo>
                  <a:cubicBezTo>
                    <a:pt x="645" y="365"/>
                    <a:pt x="644" y="372"/>
                    <a:pt x="643" y="379"/>
                  </a:cubicBezTo>
                  <a:lnTo>
                    <a:pt x="681" y="379"/>
                  </a:lnTo>
                  <a:cubicBezTo>
                    <a:pt x="696" y="379"/>
                    <a:pt x="709" y="367"/>
                    <a:pt x="709" y="352"/>
                  </a:cubicBezTo>
                  <a:cubicBezTo>
                    <a:pt x="709" y="338"/>
                    <a:pt x="696" y="326"/>
                    <a:pt x="681" y="326"/>
                  </a:cubicBezTo>
                  <a:close/>
                  <a:moveTo>
                    <a:pt x="576" y="170"/>
                  </a:moveTo>
                  <a:lnTo>
                    <a:pt x="603" y="142"/>
                  </a:lnTo>
                  <a:cubicBezTo>
                    <a:pt x="614" y="131"/>
                    <a:pt x="614" y="114"/>
                    <a:pt x="604" y="104"/>
                  </a:cubicBezTo>
                  <a:cubicBezTo>
                    <a:pt x="594" y="94"/>
                    <a:pt x="577" y="94"/>
                    <a:pt x="566" y="105"/>
                  </a:cubicBezTo>
                  <a:lnTo>
                    <a:pt x="538" y="132"/>
                  </a:lnTo>
                  <a:cubicBezTo>
                    <a:pt x="552" y="144"/>
                    <a:pt x="564" y="156"/>
                    <a:pt x="576" y="170"/>
                  </a:cubicBezTo>
                  <a:close/>
                  <a:moveTo>
                    <a:pt x="354" y="67"/>
                  </a:moveTo>
                  <a:cubicBezTo>
                    <a:pt x="363" y="67"/>
                    <a:pt x="372" y="68"/>
                    <a:pt x="380" y="68"/>
                  </a:cubicBezTo>
                  <a:lnTo>
                    <a:pt x="380" y="27"/>
                  </a:lnTo>
                  <a:cubicBezTo>
                    <a:pt x="380" y="12"/>
                    <a:pt x="368" y="0"/>
                    <a:pt x="354" y="0"/>
                  </a:cubicBezTo>
                  <a:cubicBezTo>
                    <a:pt x="339" y="0"/>
                    <a:pt x="327" y="12"/>
                    <a:pt x="327" y="27"/>
                  </a:cubicBezTo>
                  <a:lnTo>
                    <a:pt x="327" y="68"/>
                  </a:lnTo>
                  <a:cubicBezTo>
                    <a:pt x="336" y="68"/>
                    <a:pt x="345" y="67"/>
                    <a:pt x="354" y="67"/>
                  </a:cubicBezTo>
                  <a:close/>
                  <a:moveTo>
                    <a:pt x="130" y="173"/>
                  </a:moveTo>
                  <a:cubicBezTo>
                    <a:pt x="142" y="159"/>
                    <a:pt x="154" y="147"/>
                    <a:pt x="168" y="135"/>
                  </a:cubicBezTo>
                  <a:lnTo>
                    <a:pt x="142" y="109"/>
                  </a:lnTo>
                  <a:cubicBezTo>
                    <a:pt x="131" y="99"/>
                    <a:pt x="114" y="98"/>
                    <a:pt x="104" y="109"/>
                  </a:cubicBezTo>
                  <a:cubicBezTo>
                    <a:pt x="93" y="119"/>
                    <a:pt x="94" y="136"/>
                    <a:pt x="104" y="147"/>
                  </a:cubicBezTo>
                  <a:lnTo>
                    <a:pt x="130" y="173"/>
                  </a:lnTo>
                  <a:close/>
                  <a:moveTo>
                    <a:pt x="64" y="358"/>
                  </a:moveTo>
                  <a:cubicBezTo>
                    <a:pt x="64" y="347"/>
                    <a:pt x="64" y="336"/>
                    <a:pt x="66" y="326"/>
                  </a:cubicBezTo>
                  <a:lnTo>
                    <a:pt x="28" y="326"/>
                  </a:lnTo>
                  <a:cubicBezTo>
                    <a:pt x="13" y="326"/>
                    <a:pt x="0" y="338"/>
                    <a:pt x="0" y="352"/>
                  </a:cubicBezTo>
                  <a:cubicBezTo>
                    <a:pt x="0" y="367"/>
                    <a:pt x="13" y="379"/>
                    <a:pt x="28" y="379"/>
                  </a:cubicBezTo>
                  <a:lnTo>
                    <a:pt x="65" y="379"/>
                  </a:lnTo>
                  <a:cubicBezTo>
                    <a:pt x="64" y="372"/>
                    <a:pt x="64" y="365"/>
                    <a:pt x="64" y="3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5" name="组合 37"/>
          <p:cNvGrpSpPr/>
          <p:nvPr/>
        </p:nvGrpSpPr>
        <p:grpSpPr bwMode="auto">
          <a:xfrm>
            <a:off x="1175930" y="2745476"/>
            <a:ext cx="865284" cy="866842"/>
            <a:chOff x="0" y="0"/>
            <a:chExt cx="1154113" cy="1155698"/>
          </a:xfrm>
          <a:solidFill>
            <a:schemeClr val="bg1">
              <a:lumMod val="65000"/>
            </a:schemeClr>
          </a:solidFill>
        </p:grpSpPr>
        <p:sp>
          <p:nvSpPr>
            <p:cNvPr id="76" name="Oval 31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rgbClr val="004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269875" y="169862"/>
              <a:ext cx="563563" cy="766762"/>
            </a:xfrm>
            <a:custGeom>
              <a:avLst/>
              <a:gdLst>
                <a:gd name="T0" fmla="*/ 73939 w 625"/>
                <a:gd name="T1" fmla="*/ 124194 h 852"/>
                <a:gd name="T2" fmla="*/ 62217 w 625"/>
                <a:gd name="T3" fmla="*/ 766762 h 852"/>
                <a:gd name="T4" fmla="*/ 563563 w 625"/>
                <a:gd name="T5" fmla="*/ 188091 h 852"/>
                <a:gd name="T6" fmla="*/ 520281 w 625"/>
                <a:gd name="T7" fmla="*/ 201590 h 852"/>
                <a:gd name="T8" fmla="*/ 64021 w 625"/>
                <a:gd name="T9" fmla="*/ 722664 h 852"/>
                <a:gd name="T10" fmla="*/ 243459 w 625"/>
                <a:gd name="T11" fmla="*/ 81896 h 852"/>
                <a:gd name="T12" fmla="*/ 320104 w 625"/>
                <a:gd name="T13" fmla="*/ 81896 h 852"/>
                <a:gd name="T14" fmla="*/ 280429 w 625"/>
                <a:gd name="T15" fmla="*/ 122394 h 852"/>
                <a:gd name="T16" fmla="*/ 196571 w 625"/>
                <a:gd name="T17" fmla="*/ 83696 h 852"/>
                <a:gd name="T18" fmla="*/ 103696 w 625"/>
                <a:gd name="T19" fmla="*/ 194390 h 852"/>
                <a:gd name="T20" fmla="*/ 459867 w 625"/>
                <a:gd name="T21" fmla="*/ 194390 h 852"/>
                <a:gd name="T22" fmla="*/ 366992 w 625"/>
                <a:gd name="T23" fmla="*/ 83696 h 852"/>
                <a:gd name="T24" fmla="*/ 196571 w 625"/>
                <a:gd name="T25" fmla="*/ 83696 h 852"/>
                <a:gd name="T26" fmla="*/ 199276 w 625"/>
                <a:gd name="T27" fmla="*/ 582271 h 852"/>
                <a:gd name="T28" fmla="*/ 136157 w 625"/>
                <a:gd name="T29" fmla="*/ 600270 h 852"/>
                <a:gd name="T30" fmla="*/ 122631 w 625"/>
                <a:gd name="T31" fmla="*/ 613770 h 852"/>
                <a:gd name="T32" fmla="*/ 199276 w 625"/>
                <a:gd name="T33" fmla="*/ 619169 h 852"/>
                <a:gd name="T34" fmla="*/ 119025 w 625"/>
                <a:gd name="T35" fmla="*/ 658767 h 852"/>
                <a:gd name="T36" fmla="*/ 218212 w 625"/>
                <a:gd name="T37" fmla="*/ 610170 h 852"/>
                <a:gd name="T38" fmla="*/ 218212 w 625"/>
                <a:gd name="T39" fmla="*/ 578671 h 852"/>
                <a:gd name="T40" fmla="*/ 99187 w 625"/>
                <a:gd name="T41" fmla="*/ 584971 h 852"/>
                <a:gd name="T42" fmla="*/ 192964 w 625"/>
                <a:gd name="T43" fmla="*/ 683966 h 852"/>
                <a:gd name="T44" fmla="*/ 192964 w 625"/>
                <a:gd name="T45" fmla="*/ 301485 h 852"/>
                <a:gd name="T46" fmla="*/ 136157 w 625"/>
                <a:gd name="T47" fmla="*/ 318584 h 852"/>
                <a:gd name="T48" fmla="*/ 155994 w 625"/>
                <a:gd name="T49" fmla="*/ 368982 h 852"/>
                <a:gd name="T50" fmla="*/ 119025 w 625"/>
                <a:gd name="T51" fmla="*/ 382481 h 852"/>
                <a:gd name="T52" fmla="*/ 192964 w 625"/>
                <a:gd name="T53" fmla="*/ 281686 h 852"/>
                <a:gd name="T54" fmla="*/ 99187 w 625"/>
                <a:gd name="T55" fmla="*/ 380681 h 852"/>
                <a:gd name="T56" fmla="*/ 217310 w 625"/>
                <a:gd name="T57" fmla="*/ 323084 h 852"/>
                <a:gd name="T58" fmla="*/ 216408 w 625"/>
                <a:gd name="T59" fmla="*/ 296985 h 852"/>
                <a:gd name="T60" fmla="*/ 199276 w 625"/>
                <a:gd name="T61" fmla="*/ 452678 h 852"/>
                <a:gd name="T62" fmla="*/ 122631 w 625"/>
                <a:gd name="T63" fmla="*/ 471577 h 852"/>
                <a:gd name="T64" fmla="*/ 199276 w 625"/>
                <a:gd name="T65" fmla="*/ 522874 h 852"/>
                <a:gd name="T66" fmla="*/ 218212 w 625"/>
                <a:gd name="T67" fmla="*/ 438278 h 852"/>
                <a:gd name="T68" fmla="*/ 99187 w 625"/>
                <a:gd name="T69" fmla="*/ 442778 h 852"/>
                <a:gd name="T70" fmla="*/ 199276 w 625"/>
                <a:gd name="T71" fmla="*/ 541773 h 852"/>
                <a:gd name="T72" fmla="*/ 260592 w 625"/>
                <a:gd name="T73" fmla="*/ 418479 h 852"/>
                <a:gd name="T74" fmla="*/ 294856 w 625"/>
                <a:gd name="T75" fmla="*/ 650668 h 852"/>
                <a:gd name="T76" fmla="*/ 452654 w 625"/>
                <a:gd name="T77" fmla="*/ 602070 h 852"/>
                <a:gd name="T78" fmla="*/ 288544 w 625"/>
                <a:gd name="T79" fmla="*/ 644368 h 852"/>
                <a:gd name="T80" fmla="*/ 452654 w 625"/>
                <a:gd name="T81" fmla="*/ 456277 h 852"/>
                <a:gd name="T82" fmla="*/ 288544 w 625"/>
                <a:gd name="T83" fmla="*/ 368982 h 852"/>
                <a:gd name="T84" fmla="*/ 288544 w 625"/>
                <a:gd name="T85" fmla="*/ 316784 h 8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25" h="852">
                  <a:moveTo>
                    <a:pt x="48" y="224"/>
                  </a:moveTo>
                  <a:cubicBezTo>
                    <a:pt x="48" y="200"/>
                    <a:pt x="59" y="188"/>
                    <a:pt x="82" y="188"/>
                  </a:cubicBezTo>
                  <a:lnTo>
                    <a:pt x="82" y="138"/>
                  </a:lnTo>
                  <a:cubicBezTo>
                    <a:pt x="39" y="139"/>
                    <a:pt x="0" y="167"/>
                    <a:pt x="0" y="209"/>
                  </a:cubicBezTo>
                  <a:lnTo>
                    <a:pt x="0" y="783"/>
                  </a:lnTo>
                  <a:cubicBezTo>
                    <a:pt x="0" y="818"/>
                    <a:pt x="34" y="852"/>
                    <a:pt x="69" y="852"/>
                  </a:cubicBezTo>
                  <a:lnTo>
                    <a:pt x="556" y="852"/>
                  </a:lnTo>
                  <a:cubicBezTo>
                    <a:pt x="591" y="852"/>
                    <a:pt x="625" y="818"/>
                    <a:pt x="625" y="783"/>
                  </a:cubicBezTo>
                  <a:lnTo>
                    <a:pt x="625" y="209"/>
                  </a:lnTo>
                  <a:cubicBezTo>
                    <a:pt x="625" y="167"/>
                    <a:pt x="586" y="139"/>
                    <a:pt x="543" y="138"/>
                  </a:cubicBezTo>
                  <a:lnTo>
                    <a:pt x="543" y="188"/>
                  </a:lnTo>
                  <a:cubicBezTo>
                    <a:pt x="566" y="188"/>
                    <a:pt x="577" y="200"/>
                    <a:pt x="577" y="224"/>
                  </a:cubicBezTo>
                  <a:lnTo>
                    <a:pt x="577" y="768"/>
                  </a:lnTo>
                  <a:cubicBezTo>
                    <a:pt x="577" y="785"/>
                    <a:pt x="570" y="803"/>
                    <a:pt x="554" y="803"/>
                  </a:cubicBezTo>
                  <a:lnTo>
                    <a:pt x="71" y="803"/>
                  </a:lnTo>
                  <a:cubicBezTo>
                    <a:pt x="53" y="803"/>
                    <a:pt x="48" y="783"/>
                    <a:pt x="48" y="764"/>
                  </a:cubicBezTo>
                  <a:lnTo>
                    <a:pt x="48" y="224"/>
                  </a:lnTo>
                  <a:close/>
                  <a:moveTo>
                    <a:pt x="270" y="91"/>
                  </a:moveTo>
                  <a:cubicBezTo>
                    <a:pt x="270" y="71"/>
                    <a:pt x="289" y="52"/>
                    <a:pt x="309" y="52"/>
                  </a:cubicBezTo>
                  <a:lnTo>
                    <a:pt x="316" y="52"/>
                  </a:lnTo>
                  <a:cubicBezTo>
                    <a:pt x="336" y="52"/>
                    <a:pt x="355" y="71"/>
                    <a:pt x="355" y="91"/>
                  </a:cubicBezTo>
                  <a:lnTo>
                    <a:pt x="355" y="95"/>
                  </a:lnTo>
                  <a:cubicBezTo>
                    <a:pt x="355" y="117"/>
                    <a:pt x="336" y="136"/>
                    <a:pt x="314" y="136"/>
                  </a:cubicBezTo>
                  <a:lnTo>
                    <a:pt x="311" y="136"/>
                  </a:lnTo>
                  <a:cubicBezTo>
                    <a:pt x="289" y="136"/>
                    <a:pt x="270" y="117"/>
                    <a:pt x="270" y="95"/>
                  </a:cubicBezTo>
                  <a:lnTo>
                    <a:pt x="270" y="91"/>
                  </a:lnTo>
                  <a:close/>
                  <a:moveTo>
                    <a:pt x="218" y="93"/>
                  </a:moveTo>
                  <a:lnTo>
                    <a:pt x="149" y="93"/>
                  </a:lnTo>
                  <a:cubicBezTo>
                    <a:pt x="126" y="93"/>
                    <a:pt x="115" y="104"/>
                    <a:pt x="115" y="127"/>
                  </a:cubicBezTo>
                  <a:lnTo>
                    <a:pt x="115" y="216"/>
                  </a:lnTo>
                  <a:cubicBezTo>
                    <a:pt x="115" y="231"/>
                    <a:pt x="124" y="246"/>
                    <a:pt x="138" y="246"/>
                  </a:cubicBezTo>
                  <a:lnTo>
                    <a:pt x="487" y="246"/>
                  </a:lnTo>
                  <a:cubicBezTo>
                    <a:pt x="501" y="246"/>
                    <a:pt x="510" y="231"/>
                    <a:pt x="510" y="216"/>
                  </a:cubicBezTo>
                  <a:lnTo>
                    <a:pt x="510" y="127"/>
                  </a:lnTo>
                  <a:cubicBezTo>
                    <a:pt x="510" y="104"/>
                    <a:pt x="499" y="93"/>
                    <a:pt x="476" y="93"/>
                  </a:cubicBezTo>
                  <a:lnTo>
                    <a:pt x="407" y="93"/>
                  </a:lnTo>
                  <a:cubicBezTo>
                    <a:pt x="407" y="45"/>
                    <a:pt x="366" y="0"/>
                    <a:pt x="320" y="0"/>
                  </a:cubicBezTo>
                  <a:lnTo>
                    <a:pt x="305" y="0"/>
                  </a:lnTo>
                  <a:cubicBezTo>
                    <a:pt x="259" y="0"/>
                    <a:pt x="218" y="45"/>
                    <a:pt x="218" y="93"/>
                  </a:cubicBezTo>
                  <a:close/>
                  <a:moveTo>
                    <a:pt x="132" y="654"/>
                  </a:moveTo>
                  <a:cubicBezTo>
                    <a:pt x="132" y="649"/>
                    <a:pt x="133" y="647"/>
                    <a:pt x="138" y="647"/>
                  </a:cubicBezTo>
                  <a:lnTo>
                    <a:pt x="221" y="647"/>
                  </a:lnTo>
                  <a:lnTo>
                    <a:pt x="221" y="654"/>
                  </a:lnTo>
                  <a:cubicBezTo>
                    <a:pt x="221" y="661"/>
                    <a:pt x="186" y="680"/>
                    <a:pt x="180" y="684"/>
                  </a:cubicBezTo>
                  <a:cubicBezTo>
                    <a:pt x="174" y="679"/>
                    <a:pt x="161" y="667"/>
                    <a:pt x="151" y="667"/>
                  </a:cubicBezTo>
                  <a:lnTo>
                    <a:pt x="149" y="667"/>
                  </a:lnTo>
                  <a:cubicBezTo>
                    <a:pt x="144" y="667"/>
                    <a:pt x="136" y="675"/>
                    <a:pt x="136" y="680"/>
                  </a:cubicBezTo>
                  <a:lnTo>
                    <a:pt x="136" y="682"/>
                  </a:lnTo>
                  <a:cubicBezTo>
                    <a:pt x="136" y="688"/>
                    <a:pt x="167" y="721"/>
                    <a:pt x="173" y="721"/>
                  </a:cubicBezTo>
                  <a:lnTo>
                    <a:pt x="175" y="721"/>
                  </a:lnTo>
                  <a:cubicBezTo>
                    <a:pt x="180" y="721"/>
                    <a:pt x="214" y="693"/>
                    <a:pt x="221" y="688"/>
                  </a:cubicBezTo>
                  <a:cubicBezTo>
                    <a:pt x="221" y="700"/>
                    <a:pt x="225" y="738"/>
                    <a:pt x="214" y="738"/>
                  </a:cubicBezTo>
                  <a:lnTo>
                    <a:pt x="138" y="738"/>
                  </a:lnTo>
                  <a:cubicBezTo>
                    <a:pt x="133" y="738"/>
                    <a:pt x="132" y="737"/>
                    <a:pt x="132" y="732"/>
                  </a:cubicBezTo>
                  <a:lnTo>
                    <a:pt x="132" y="654"/>
                  </a:lnTo>
                  <a:close/>
                  <a:moveTo>
                    <a:pt x="214" y="760"/>
                  </a:moveTo>
                  <a:cubicBezTo>
                    <a:pt x="255" y="760"/>
                    <a:pt x="240" y="715"/>
                    <a:pt x="242" y="678"/>
                  </a:cubicBezTo>
                  <a:cubicBezTo>
                    <a:pt x="243" y="658"/>
                    <a:pt x="292" y="642"/>
                    <a:pt x="296" y="624"/>
                  </a:cubicBezTo>
                  <a:lnTo>
                    <a:pt x="290" y="624"/>
                  </a:lnTo>
                  <a:cubicBezTo>
                    <a:pt x="275" y="624"/>
                    <a:pt x="253" y="637"/>
                    <a:pt x="242" y="643"/>
                  </a:cubicBezTo>
                  <a:cubicBezTo>
                    <a:pt x="237" y="635"/>
                    <a:pt x="232" y="626"/>
                    <a:pt x="218" y="626"/>
                  </a:cubicBezTo>
                  <a:lnTo>
                    <a:pt x="134" y="626"/>
                  </a:lnTo>
                  <a:cubicBezTo>
                    <a:pt x="122" y="626"/>
                    <a:pt x="110" y="637"/>
                    <a:pt x="110" y="650"/>
                  </a:cubicBezTo>
                  <a:lnTo>
                    <a:pt x="110" y="736"/>
                  </a:lnTo>
                  <a:cubicBezTo>
                    <a:pt x="110" y="750"/>
                    <a:pt x="123" y="760"/>
                    <a:pt x="138" y="760"/>
                  </a:cubicBezTo>
                  <a:lnTo>
                    <a:pt x="214" y="760"/>
                  </a:lnTo>
                  <a:close/>
                  <a:moveTo>
                    <a:pt x="132" y="341"/>
                  </a:moveTo>
                  <a:cubicBezTo>
                    <a:pt x="132" y="336"/>
                    <a:pt x="133" y="335"/>
                    <a:pt x="138" y="335"/>
                  </a:cubicBezTo>
                  <a:lnTo>
                    <a:pt x="214" y="335"/>
                  </a:lnTo>
                  <a:cubicBezTo>
                    <a:pt x="219" y="335"/>
                    <a:pt x="221" y="336"/>
                    <a:pt x="221" y="341"/>
                  </a:cubicBezTo>
                  <a:cubicBezTo>
                    <a:pt x="221" y="346"/>
                    <a:pt x="184" y="371"/>
                    <a:pt x="180" y="371"/>
                  </a:cubicBezTo>
                  <a:cubicBezTo>
                    <a:pt x="175" y="371"/>
                    <a:pt x="164" y="354"/>
                    <a:pt x="151" y="354"/>
                  </a:cubicBezTo>
                  <a:cubicBezTo>
                    <a:pt x="145" y="354"/>
                    <a:pt x="136" y="361"/>
                    <a:pt x="136" y="367"/>
                  </a:cubicBezTo>
                  <a:lnTo>
                    <a:pt x="136" y="369"/>
                  </a:lnTo>
                  <a:cubicBezTo>
                    <a:pt x="136" y="378"/>
                    <a:pt x="166" y="406"/>
                    <a:pt x="173" y="410"/>
                  </a:cubicBezTo>
                  <a:lnTo>
                    <a:pt x="221" y="376"/>
                  </a:lnTo>
                  <a:lnTo>
                    <a:pt x="221" y="425"/>
                  </a:lnTo>
                  <a:lnTo>
                    <a:pt x="132" y="425"/>
                  </a:lnTo>
                  <a:lnTo>
                    <a:pt x="132" y="341"/>
                  </a:lnTo>
                  <a:close/>
                  <a:moveTo>
                    <a:pt x="240" y="330"/>
                  </a:moveTo>
                  <a:cubicBezTo>
                    <a:pt x="237" y="319"/>
                    <a:pt x="228" y="313"/>
                    <a:pt x="214" y="313"/>
                  </a:cubicBezTo>
                  <a:lnTo>
                    <a:pt x="138" y="313"/>
                  </a:lnTo>
                  <a:cubicBezTo>
                    <a:pt x="123" y="313"/>
                    <a:pt x="110" y="322"/>
                    <a:pt x="110" y="337"/>
                  </a:cubicBezTo>
                  <a:lnTo>
                    <a:pt x="110" y="423"/>
                  </a:lnTo>
                  <a:cubicBezTo>
                    <a:pt x="110" y="436"/>
                    <a:pt x="122" y="447"/>
                    <a:pt x="134" y="447"/>
                  </a:cubicBezTo>
                  <a:lnTo>
                    <a:pt x="218" y="447"/>
                  </a:lnTo>
                  <a:cubicBezTo>
                    <a:pt x="252" y="447"/>
                    <a:pt x="242" y="393"/>
                    <a:pt x="241" y="359"/>
                  </a:cubicBezTo>
                  <a:lnTo>
                    <a:pt x="296" y="313"/>
                  </a:lnTo>
                  <a:cubicBezTo>
                    <a:pt x="296" y="313"/>
                    <a:pt x="292" y="311"/>
                    <a:pt x="292" y="311"/>
                  </a:cubicBezTo>
                  <a:cubicBezTo>
                    <a:pt x="271" y="311"/>
                    <a:pt x="253" y="329"/>
                    <a:pt x="240" y="330"/>
                  </a:cubicBezTo>
                  <a:close/>
                  <a:moveTo>
                    <a:pt x="132" y="492"/>
                  </a:moveTo>
                  <a:lnTo>
                    <a:pt x="221" y="492"/>
                  </a:lnTo>
                  <a:lnTo>
                    <a:pt x="221" y="503"/>
                  </a:lnTo>
                  <a:lnTo>
                    <a:pt x="180" y="529"/>
                  </a:lnTo>
                  <a:lnTo>
                    <a:pt x="152" y="508"/>
                  </a:lnTo>
                  <a:cubicBezTo>
                    <a:pt x="145" y="513"/>
                    <a:pt x="136" y="515"/>
                    <a:pt x="136" y="524"/>
                  </a:cubicBezTo>
                  <a:cubicBezTo>
                    <a:pt x="136" y="531"/>
                    <a:pt x="167" y="565"/>
                    <a:pt x="173" y="565"/>
                  </a:cubicBezTo>
                  <a:cubicBezTo>
                    <a:pt x="183" y="565"/>
                    <a:pt x="209" y="536"/>
                    <a:pt x="221" y="533"/>
                  </a:cubicBezTo>
                  <a:lnTo>
                    <a:pt x="221" y="581"/>
                  </a:lnTo>
                  <a:lnTo>
                    <a:pt x="132" y="581"/>
                  </a:lnTo>
                  <a:lnTo>
                    <a:pt x="132" y="492"/>
                  </a:lnTo>
                  <a:close/>
                  <a:moveTo>
                    <a:pt x="242" y="487"/>
                  </a:moveTo>
                  <a:cubicBezTo>
                    <a:pt x="238" y="480"/>
                    <a:pt x="233" y="470"/>
                    <a:pt x="221" y="470"/>
                  </a:cubicBezTo>
                  <a:lnTo>
                    <a:pt x="132" y="470"/>
                  </a:lnTo>
                  <a:cubicBezTo>
                    <a:pt x="121" y="470"/>
                    <a:pt x="110" y="481"/>
                    <a:pt x="110" y="492"/>
                  </a:cubicBezTo>
                  <a:lnTo>
                    <a:pt x="110" y="581"/>
                  </a:lnTo>
                  <a:cubicBezTo>
                    <a:pt x="110" y="591"/>
                    <a:pt x="121" y="602"/>
                    <a:pt x="132" y="602"/>
                  </a:cubicBezTo>
                  <a:lnTo>
                    <a:pt x="221" y="602"/>
                  </a:lnTo>
                  <a:cubicBezTo>
                    <a:pt x="252" y="602"/>
                    <a:pt x="242" y="547"/>
                    <a:pt x="242" y="515"/>
                  </a:cubicBezTo>
                  <a:lnTo>
                    <a:pt x="296" y="469"/>
                  </a:lnTo>
                  <a:lnTo>
                    <a:pt x="289" y="465"/>
                  </a:lnTo>
                  <a:lnTo>
                    <a:pt x="242" y="487"/>
                  </a:lnTo>
                  <a:close/>
                  <a:moveTo>
                    <a:pt x="320" y="716"/>
                  </a:moveTo>
                  <a:cubicBezTo>
                    <a:pt x="320" y="721"/>
                    <a:pt x="322" y="723"/>
                    <a:pt x="327" y="723"/>
                  </a:cubicBezTo>
                  <a:lnTo>
                    <a:pt x="495" y="723"/>
                  </a:lnTo>
                  <a:cubicBezTo>
                    <a:pt x="500" y="723"/>
                    <a:pt x="502" y="721"/>
                    <a:pt x="502" y="716"/>
                  </a:cubicBezTo>
                  <a:lnTo>
                    <a:pt x="502" y="669"/>
                  </a:lnTo>
                  <a:cubicBezTo>
                    <a:pt x="502" y="664"/>
                    <a:pt x="500" y="663"/>
                    <a:pt x="495" y="663"/>
                  </a:cubicBezTo>
                  <a:lnTo>
                    <a:pt x="320" y="663"/>
                  </a:lnTo>
                  <a:lnTo>
                    <a:pt x="320" y="716"/>
                  </a:lnTo>
                  <a:close/>
                  <a:moveTo>
                    <a:pt x="320" y="565"/>
                  </a:moveTo>
                  <a:lnTo>
                    <a:pt x="502" y="565"/>
                  </a:lnTo>
                  <a:lnTo>
                    <a:pt x="502" y="507"/>
                  </a:lnTo>
                  <a:lnTo>
                    <a:pt x="320" y="507"/>
                  </a:lnTo>
                  <a:lnTo>
                    <a:pt x="320" y="565"/>
                  </a:lnTo>
                  <a:close/>
                  <a:moveTo>
                    <a:pt x="320" y="410"/>
                  </a:moveTo>
                  <a:lnTo>
                    <a:pt x="452" y="410"/>
                  </a:lnTo>
                  <a:lnTo>
                    <a:pt x="452" y="352"/>
                  </a:lnTo>
                  <a:lnTo>
                    <a:pt x="320" y="352"/>
                  </a:lnTo>
                  <a:lnTo>
                    <a:pt x="320" y="4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8" name="组合 40"/>
          <p:cNvGrpSpPr/>
          <p:nvPr/>
        </p:nvGrpSpPr>
        <p:grpSpPr bwMode="auto">
          <a:xfrm>
            <a:off x="6805633" y="1816699"/>
            <a:ext cx="866473" cy="866842"/>
            <a:chOff x="0" y="0"/>
            <a:chExt cx="1155700" cy="1155698"/>
          </a:xfrm>
          <a:solidFill>
            <a:schemeClr val="bg1">
              <a:lumMod val="65000"/>
            </a:schemeClr>
          </a:solidFill>
        </p:grpSpPr>
        <p:sp>
          <p:nvSpPr>
            <p:cNvPr id="79" name="Oval 33"/>
            <p:cNvSpPr>
              <a:spLocks noChangeArrowheads="1"/>
            </p:cNvSpPr>
            <p:nvPr/>
          </p:nvSpPr>
          <p:spPr bwMode="auto">
            <a:xfrm>
              <a:off x="0" y="0"/>
              <a:ext cx="1155700" cy="1155698"/>
            </a:xfrm>
            <a:prstGeom prst="ellipse">
              <a:avLst/>
            </a:prstGeom>
            <a:solidFill>
              <a:srgbClr val="004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" name="Freeform 36"/>
            <p:cNvSpPr>
              <a:spLocks noEditPoints="1"/>
            </p:cNvSpPr>
            <p:nvPr/>
          </p:nvSpPr>
          <p:spPr bwMode="auto">
            <a:xfrm>
              <a:off x="261937" y="217487"/>
              <a:ext cx="712788" cy="701675"/>
            </a:xfrm>
            <a:custGeom>
              <a:avLst/>
              <a:gdLst>
                <a:gd name="T0" fmla="*/ 188097 w 792"/>
                <a:gd name="T1" fmla="*/ 307152 h 779"/>
                <a:gd name="T2" fmla="*/ 249296 w 792"/>
                <a:gd name="T3" fmla="*/ 200865 h 779"/>
                <a:gd name="T4" fmla="*/ 350994 w 792"/>
                <a:gd name="T5" fmla="*/ 290938 h 779"/>
                <a:gd name="T6" fmla="*/ 264596 w 792"/>
                <a:gd name="T7" fmla="*/ 182850 h 779"/>
                <a:gd name="T8" fmla="*/ 350994 w 792"/>
                <a:gd name="T9" fmla="*/ 290938 h 779"/>
                <a:gd name="T10" fmla="*/ 350994 w 792"/>
                <a:gd name="T11" fmla="*/ 290938 h 779"/>
                <a:gd name="T12" fmla="*/ 420293 w 792"/>
                <a:gd name="T13" fmla="*/ 174743 h 779"/>
                <a:gd name="T14" fmla="*/ 442793 w 792"/>
                <a:gd name="T15" fmla="*/ 163034 h 779"/>
                <a:gd name="T16" fmla="*/ 445493 w 792"/>
                <a:gd name="T17" fmla="*/ 182850 h 779"/>
                <a:gd name="T18" fmla="*/ 439193 w 792"/>
                <a:gd name="T19" fmla="*/ 215276 h 779"/>
                <a:gd name="T20" fmla="*/ 418493 w 792"/>
                <a:gd name="T21" fmla="*/ 207170 h 779"/>
                <a:gd name="T22" fmla="*/ 393293 w 792"/>
                <a:gd name="T23" fmla="*/ 185552 h 779"/>
                <a:gd name="T24" fmla="*/ 410393 w 792"/>
                <a:gd name="T25" fmla="*/ 172942 h 779"/>
                <a:gd name="T26" fmla="*/ 442793 w 792"/>
                <a:gd name="T27" fmla="*/ 163034 h 779"/>
                <a:gd name="T28" fmla="*/ 337494 w 792"/>
                <a:gd name="T29" fmla="*/ 308953 h 779"/>
                <a:gd name="T30" fmla="*/ 325795 w 792"/>
                <a:gd name="T31" fmla="*/ 440461 h 779"/>
                <a:gd name="T32" fmla="*/ 371694 w 792"/>
                <a:gd name="T33" fmla="*/ 320663 h 779"/>
                <a:gd name="T34" fmla="*/ 280795 w 792"/>
                <a:gd name="T35" fmla="*/ 268420 h 779"/>
                <a:gd name="T36" fmla="*/ 246596 w 792"/>
                <a:gd name="T37" fmla="*/ 280130 h 779"/>
                <a:gd name="T38" fmla="*/ 292495 w 792"/>
                <a:gd name="T39" fmla="*/ 440461 h 779"/>
                <a:gd name="T40" fmla="*/ 280795 w 792"/>
                <a:gd name="T41" fmla="*/ 268420 h 779"/>
                <a:gd name="T42" fmla="*/ 416693 w 792"/>
                <a:gd name="T43" fmla="*/ 240497 h 779"/>
                <a:gd name="T44" fmla="*/ 404993 w 792"/>
                <a:gd name="T45" fmla="*/ 440461 h 779"/>
                <a:gd name="T46" fmla="*/ 450892 w 792"/>
                <a:gd name="T47" fmla="*/ 253107 h 779"/>
                <a:gd name="T48" fmla="*/ 201597 w 792"/>
                <a:gd name="T49" fmla="*/ 351288 h 779"/>
                <a:gd name="T50" fmla="*/ 167397 w 792"/>
                <a:gd name="T51" fmla="*/ 362997 h 779"/>
                <a:gd name="T52" fmla="*/ 213296 w 792"/>
                <a:gd name="T53" fmla="*/ 440461 h 779"/>
                <a:gd name="T54" fmla="*/ 201597 w 792"/>
                <a:gd name="T55" fmla="*/ 351288 h 779"/>
                <a:gd name="T56" fmla="*/ 122398 w 792"/>
                <a:gd name="T57" fmla="*/ 440461 h 779"/>
                <a:gd name="T58" fmla="*/ 110698 w 792"/>
                <a:gd name="T59" fmla="*/ 170240 h 779"/>
                <a:gd name="T60" fmla="*/ 134098 w 792"/>
                <a:gd name="T61" fmla="*/ 170240 h 779"/>
                <a:gd name="T62" fmla="*/ 477892 w 792"/>
                <a:gd name="T63" fmla="*/ 417042 h 779"/>
                <a:gd name="T64" fmla="*/ 477892 w 792"/>
                <a:gd name="T65" fmla="*/ 440461 h 779"/>
                <a:gd name="T66" fmla="*/ 110698 w 792"/>
                <a:gd name="T67" fmla="*/ 428751 h 779"/>
                <a:gd name="T68" fmla="*/ 477892 w 792"/>
                <a:gd name="T69" fmla="*/ 417042 h 779"/>
                <a:gd name="T70" fmla="*/ 611990 w 792"/>
                <a:gd name="T71" fmla="*/ 701675 h 779"/>
                <a:gd name="T72" fmla="*/ 436493 w 792"/>
                <a:gd name="T73" fmla="*/ 566564 h 779"/>
                <a:gd name="T74" fmla="*/ 0 w 792"/>
                <a:gd name="T75" fmla="*/ 299045 h 779"/>
                <a:gd name="T76" fmla="*/ 599390 w 792"/>
                <a:gd name="T77" fmla="*/ 299045 h 779"/>
                <a:gd name="T78" fmla="*/ 677689 w 792"/>
                <a:gd name="T79" fmla="*/ 544947 h 779"/>
                <a:gd name="T80" fmla="*/ 300595 w 792"/>
                <a:gd name="T81" fmla="*/ 561160 h 779"/>
                <a:gd name="T82" fmla="*/ 561591 w 792"/>
                <a:gd name="T83" fmla="*/ 299045 h 779"/>
                <a:gd name="T84" fmla="*/ 38699 w 792"/>
                <a:gd name="T85" fmla="*/ 299045 h 77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92" h="779">
                  <a:moveTo>
                    <a:pt x="297" y="240"/>
                  </a:moveTo>
                  <a:lnTo>
                    <a:pt x="209" y="341"/>
                  </a:lnTo>
                  <a:lnTo>
                    <a:pt x="188" y="323"/>
                  </a:lnTo>
                  <a:lnTo>
                    <a:pt x="277" y="223"/>
                  </a:lnTo>
                  <a:lnTo>
                    <a:pt x="297" y="240"/>
                  </a:lnTo>
                  <a:close/>
                  <a:moveTo>
                    <a:pt x="390" y="323"/>
                  </a:moveTo>
                  <a:lnTo>
                    <a:pt x="276" y="224"/>
                  </a:lnTo>
                  <a:lnTo>
                    <a:pt x="294" y="203"/>
                  </a:lnTo>
                  <a:lnTo>
                    <a:pt x="408" y="303"/>
                  </a:lnTo>
                  <a:lnTo>
                    <a:pt x="390" y="323"/>
                  </a:lnTo>
                  <a:close/>
                  <a:moveTo>
                    <a:pt x="487" y="212"/>
                  </a:moveTo>
                  <a:lnTo>
                    <a:pt x="390" y="323"/>
                  </a:lnTo>
                  <a:lnTo>
                    <a:pt x="369" y="305"/>
                  </a:lnTo>
                  <a:lnTo>
                    <a:pt x="467" y="194"/>
                  </a:lnTo>
                  <a:lnTo>
                    <a:pt x="487" y="212"/>
                  </a:lnTo>
                  <a:close/>
                  <a:moveTo>
                    <a:pt x="492" y="181"/>
                  </a:moveTo>
                  <a:cubicBezTo>
                    <a:pt x="497" y="179"/>
                    <a:pt x="500" y="182"/>
                    <a:pt x="499" y="187"/>
                  </a:cubicBezTo>
                  <a:lnTo>
                    <a:pt x="495" y="203"/>
                  </a:lnTo>
                  <a:cubicBezTo>
                    <a:pt x="494" y="209"/>
                    <a:pt x="492" y="217"/>
                    <a:pt x="491" y="222"/>
                  </a:cubicBezTo>
                  <a:lnTo>
                    <a:pt x="488" y="239"/>
                  </a:lnTo>
                  <a:cubicBezTo>
                    <a:pt x="487" y="244"/>
                    <a:pt x="483" y="245"/>
                    <a:pt x="479" y="242"/>
                  </a:cubicBezTo>
                  <a:lnTo>
                    <a:pt x="465" y="230"/>
                  </a:lnTo>
                  <a:cubicBezTo>
                    <a:pt x="461" y="227"/>
                    <a:pt x="455" y="221"/>
                    <a:pt x="451" y="217"/>
                  </a:cubicBezTo>
                  <a:lnTo>
                    <a:pt x="437" y="206"/>
                  </a:lnTo>
                  <a:cubicBezTo>
                    <a:pt x="433" y="202"/>
                    <a:pt x="434" y="198"/>
                    <a:pt x="439" y="197"/>
                  </a:cubicBezTo>
                  <a:lnTo>
                    <a:pt x="456" y="192"/>
                  </a:lnTo>
                  <a:cubicBezTo>
                    <a:pt x="461" y="190"/>
                    <a:pt x="470" y="187"/>
                    <a:pt x="475" y="186"/>
                  </a:cubicBezTo>
                  <a:lnTo>
                    <a:pt x="492" y="181"/>
                  </a:lnTo>
                  <a:close/>
                  <a:moveTo>
                    <a:pt x="400" y="343"/>
                  </a:moveTo>
                  <a:lnTo>
                    <a:pt x="375" y="343"/>
                  </a:lnTo>
                  <a:cubicBezTo>
                    <a:pt x="368" y="343"/>
                    <a:pt x="362" y="349"/>
                    <a:pt x="362" y="356"/>
                  </a:cubicBezTo>
                  <a:lnTo>
                    <a:pt x="362" y="489"/>
                  </a:lnTo>
                  <a:lnTo>
                    <a:pt x="413" y="489"/>
                  </a:lnTo>
                  <a:lnTo>
                    <a:pt x="413" y="356"/>
                  </a:lnTo>
                  <a:cubicBezTo>
                    <a:pt x="413" y="349"/>
                    <a:pt x="407" y="343"/>
                    <a:pt x="400" y="343"/>
                  </a:cubicBezTo>
                  <a:close/>
                  <a:moveTo>
                    <a:pt x="312" y="298"/>
                  </a:moveTo>
                  <a:lnTo>
                    <a:pt x="287" y="298"/>
                  </a:lnTo>
                  <a:cubicBezTo>
                    <a:pt x="280" y="298"/>
                    <a:pt x="274" y="304"/>
                    <a:pt x="274" y="311"/>
                  </a:cubicBezTo>
                  <a:lnTo>
                    <a:pt x="274" y="489"/>
                  </a:lnTo>
                  <a:lnTo>
                    <a:pt x="325" y="489"/>
                  </a:lnTo>
                  <a:lnTo>
                    <a:pt x="325" y="311"/>
                  </a:lnTo>
                  <a:cubicBezTo>
                    <a:pt x="325" y="304"/>
                    <a:pt x="319" y="298"/>
                    <a:pt x="312" y="298"/>
                  </a:cubicBezTo>
                  <a:close/>
                  <a:moveTo>
                    <a:pt x="488" y="267"/>
                  </a:moveTo>
                  <a:lnTo>
                    <a:pt x="463" y="267"/>
                  </a:lnTo>
                  <a:cubicBezTo>
                    <a:pt x="456" y="267"/>
                    <a:pt x="450" y="273"/>
                    <a:pt x="450" y="281"/>
                  </a:cubicBezTo>
                  <a:lnTo>
                    <a:pt x="450" y="489"/>
                  </a:lnTo>
                  <a:lnTo>
                    <a:pt x="501" y="489"/>
                  </a:lnTo>
                  <a:lnTo>
                    <a:pt x="501" y="281"/>
                  </a:lnTo>
                  <a:cubicBezTo>
                    <a:pt x="501" y="273"/>
                    <a:pt x="495" y="267"/>
                    <a:pt x="488" y="267"/>
                  </a:cubicBezTo>
                  <a:close/>
                  <a:moveTo>
                    <a:pt x="224" y="390"/>
                  </a:moveTo>
                  <a:lnTo>
                    <a:pt x="200" y="390"/>
                  </a:lnTo>
                  <a:cubicBezTo>
                    <a:pt x="192" y="390"/>
                    <a:pt x="186" y="396"/>
                    <a:pt x="186" y="403"/>
                  </a:cubicBezTo>
                  <a:lnTo>
                    <a:pt x="186" y="489"/>
                  </a:lnTo>
                  <a:lnTo>
                    <a:pt x="237" y="489"/>
                  </a:lnTo>
                  <a:lnTo>
                    <a:pt x="237" y="403"/>
                  </a:lnTo>
                  <a:cubicBezTo>
                    <a:pt x="237" y="396"/>
                    <a:pt x="231" y="390"/>
                    <a:pt x="224" y="390"/>
                  </a:cubicBezTo>
                  <a:close/>
                  <a:moveTo>
                    <a:pt x="149" y="476"/>
                  </a:moveTo>
                  <a:cubicBezTo>
                    <a:pt x="149" y="483"/>
                    <a:pt x="144" y="489"/>
                    <a:pt x="136" y="489"/>
                  </a:cubicBezTo>
                  <a:cubicBezTo>
                    <a:pt x="129" y="489"/>
                    <a:pt x="123" y="483"/>
                    <a:pt x="123" y="476"/>
                  </a:cubicBezTo>
                  <a:lnTo>
                    <a:pt x="123" y="189"/>
                  </a:lnTo>
                  <a:cubicBezTo>
                    <a:pt x="123" y="182"/>
                    <a:pt x="129" y="176"/>
                    <a:pt x="136" y="176"/>
                  </a:cubicBezTo>
                  <a:cubicBezTo>
                    <a:pt x="143" y="176"/>
                    <a:pt x="149" y="182"/>
                    <a:pt x="149" y="189"/>
                  </a:cubicBezTo>
                  <a:lnTo>
                    <a:pt x="149" y="476"/>
                  </a:lnTo>
                  <a:close/>
                  <a:moveTo>
                    <a:pt x="531" y="463"/>
                  </a:moveTo>
                  <a:cubicBezTo>
                    <a:pt x="538" y="463"/>
                    <a:pt x="544" y="469"/>
                    <a:pt x="544" y="476"/>
                  </a:cubicBezTo>
                  <a:cubicBezTo>
                    <a:pt x="544" y="483"/>
                    <a:pt x="538" y="489"/>
                    <a:pt x="531" y="489"/>
                  </a:cubicBezTo>
                  <a:lnTo>
                    <a:pt x="136" y="489"/>
                  </a:lnTo>
                  <a:cubicBezTo>
                    <a:pt x="129" y="489"/>
                    <a:pt x="123" y="483"/>
                    <a:pt x="123" y="476"/>
                  </a:cubicBezTo>
                  <a:cubicBezTo>
                    <a:pt x="123" y="469"/>
                    <a:pt x="129" y="463"/>
                    <a:pt x="136" y="463"/>
                  </a:cubicBezTo>
                  <a:lnTo>
                    <a:pt x="531" y="463"/>
                  </a:lnTo>
                  <a:close/>
                  <a:moveTo>
                    <a:pt x="753" y="750"/>
                  </a:moveTo>
                  <a:cubicBezTo>
                    <a:pt x="732" y="770"/>
                    <a:pt x="706" y="779"/>
                    <a:pt x="680" y="779"/>
                  </a:cubicBezTo>
                  <a:cubicBezTo>
                    <a:pt x="654" y="779"/>
                    <a:pt x="628" y="770"/>
                    <a:pt x="608" y="750"/>
                  </a:cubicBezTo>
                  <a:lnTo>
                    <a:pt x="485" y="629"/>
                  </a:lnTo>
                  <a:cubicBezTo>
                    <a:pt x="440" y="653"/>
                    <a:pt x="388" y="666"/>
                    <a:pt x="334" y="666"/>
                  </a:cubicBezTo>
                  <a:cubicBezTo>
                    <a:pt x="149" y="666"/>
                    <a:pt x="0" y="517"/>
                    <a:pt x="0" y="332"/>
                  </a:cubicBezTo>
                  <a:cubicBezTo>
                    <a:pt x="0" y="149"/>
                    <a:pt x="149" y="0"/>
                    <a:pt x="334" y="0"/>
                  </a:cubicBezTo>
                  <a:cubicBezTo>
                    <a:pt x="517" y="0"/>
                    <a:pt x="666" y="149"/>
                    <a:pt x="666" y="332"/>
                  </a:cubicBezTo>
                  <a:cubicBezTo>
                    <a:pt x="666" y="387"/>
                    <a:pt x="653" y="439"/>
                    <a:pt x="630" y="484"/>
                  </a:cubicBezTo>
                  <a:lnTo>
                    <a:pt x="753" y="605"/>
                  </a:lnTo>
                  <a:cubicBezTo>
                    <a:pt x="792" y="645"/>
                    <a:pt x="792" y="709"/>
                    <a:pt x="753" y="750"/>
                  </a:cubicBezTo>
                  <a:close/>
                  <a:moveTo>
                    <a:pt x="334" y="623"/>
                  </a:moveTo>
                  <a:lnTo>
                    <a:pt x="334" y="623"/>
                  </a:lnTo>
                  <a:cubicBezTo>
                    <a:pt x="494" y="623"/>
                    <a:pt x="624" y="493"/>
                    <a:pt x="624" y="332"/>
                  </a:cubicBezTo>
                  <a:cubicBezTo>
                    <a:pt x="624" y="172"/>
                    <a:pt x="494" y="42"/>
                    <a:pt x="334" y="42"/>
                  </a:cubicBezTo>
                  <a:cubicBezTo>
                    <a:pt x="173" y="42"/>
                    <a:pt x="43" y="172"/>
                    <a:pt x="43" y="332"/>
                  </a:cubicBezTo>
                  <a:cubicBezTo>
                    <a:pt x="43" y="493"/>
                    <a:pt x="173" y="623"/>
                    <a:pt x="334" y="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组合 43"/>
          <p:cNvGrpSpPr/>
          <p:nvPr/>
        </p:nvGrpSpPr>
        <p:grpSpPr bwMode="auto">
          <a:xfrm>
            <a:off x="6841338" y="2844299"/>
            <a:ext cx="865284" cy="866842"/>
            <a:chOff x="0" y="0"/>
            <a:chExt cx="1154113" cy="1155698"/>
          </a:xfrm>
          <a:solidFill>
            <a:schemeClr val="bg1">
              <a:lumMod val="65000"/>
            </a:schemeClr>
          </a:solidFill>
        </p:grpSpPr>
        <p:sp>
          <p:nvSpPr>
            <p:cNvPr id="83" name="Oval 32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8"/>
            </a:xfrm>
            <a:prstGeom prst="ellipse">
              <a:avLst/>
            </a:prstGeom>
            <a:solidFill>
              <a:srgbClr val="028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4" name="Freeform 37"/>
            <p:cNvSpPr>
              <a:spLocks noEditPoints="1"/>
            </p:cNvSpPr>
            <p:nvPr/>
          </p:nvSpPr>
          <p:spPr bwMode="auto">
            <a:xfrm>
              <a:off x="268287" y="254000"/>
              <a:ext cx="658813" cy="652462"/>
            </a:xfrm>
            <a:custGeom>
              <a:avLst/>
              <a:gdLst>
                <a:gd name="T0" fmla="*/ 594912 w 732"/>
                <a:gd name="T1" fmla="*/ 562343 h 724"/>
                <a:gd name="T2" fmla="*/ 526510 w 732"/>
                <a:gd name="T3" fmla="*/ 562343 h 724"/>
                <a:gd name="T4" fmla="*/ 431109 w 732"/>
                <a:gd name="T5" fmla="*/ 379401 h 724"/>
                <a:gd name="T6" fmla="*/ 421208 w 732"/>
                <a:gd name="T7" fmla="*/ 415449 h 724"/>
                <a:gd name="T8" fmla="*/ 369007 w 732"/>
                <a:gd name="T9" fmla="*/ 455101 h 724"/>
                <a:gd name="T10" fmla="*/ 540011 w 732"/>
                <a:gd name="T11" fmla="*/ 644351 h 724"/>
                <a:gd name="T12" fmla="*/ 649813 w 732"/>
                <a:gd name="T13" fmla="*/ 570454 h 724"/>
                <a:gd name="T14" fmla="*/ 568811 w 732"/>
                <a:gd name="T15" fmla="*/ 486643 h 724"/>
                <a:gd name="T16" fmla="*/ 449109 w 732"/>
                <a:gd name="T17" fmla="*/ 388413 h 724"/>
                <a:gd name="T18" fmla="*/ 237605 w 732"/>
                <a:gd name="T19" fmla="*/ 231606 h 724"/>
                <a:gd name="T20" fmla="*/ 273605 w 732"/>
                <a:gd name="T21" fmla="*/ 221693 h 724"/>
                <a:gd name="T22" fmla="*/ 283506 w 732"/>
                <a:gd name="T23" fmla="*/ 186546 h 724"/>
                <a:gd name="T24" fmla="*/ 292506 w 732"/>
                <a:gd name="T25" fmla="*/ 153202 h 724"/>
                <a:gd name="T26" fmla="*/ 126903 w 732"/>
                <a:gd name="T27" fmla="*/ 14419 h 724"/>
                <a:gd name="T28" fmla="*/ 104402 w 732"/>
                <a:gd name="T29" fmla="*/ 184744 h 724"/>
                <a:gd name="T30" fmla="*/ 900 w 732"/>
                <a:gd name="T31" fmla="*/ 141487 h 724"/>
                <a:gd name="T32" fmla="*/ 196204 w 732"/>
                <a:gd name="T33" fmla="*/ 281171 h 724"/>
                <a:gd name="T34" fmla="*/ 221404 w 732"/>
                <a:gd name="T35" fmla="*/ 248729 h 724"/>
                <a:gd name="T36" fmla="*/ 634513 w 732"/>
                <a:gd name="T37" fmla="*/ 63985 h 724"/>
                <a:gd name="T38" fmla="*/ 546311 w 732"/>
                <a:gd name="T39" fmla="*/ 0 h 724"/>
                <a:gd name="T40" fmla="*/ 309606 w 732"/>
                <a:gd name="T41" fmla="*/ 211780 h 724"/>
                <a:gd name="T42" fmla="*/ 275405 w 732"/>
                <a:gd name="T43" fmla="*/ 260444 h 724"/>
                <a:gd name="T44" fmla="*/ 246605 w 732"/>
                <a:gd name="T45" fmla="*/ 274863 h 724"/>
                <a:gd name="T46" fmla="*/ 250205 w 732"/>
                <a:gd name="T47" fmla="*/ 364982 h 724"/>
                <a:gd name="T48" fmla="*/ 58501 w 732"/>
                <a:gd name="T49" fmla="*/ 530801 h 724"/>
                <a:gd name="T50" fmla="*/ 37801 w 732"/>
                <a:gd name="T51" fmla="*/ 652462 h 724"/>
                <a:gd name="T52" fmla="*/ 136803 w 732"/>
                <a:gd name="T53" fmla="*/ 553331 h 724"/>
                <a:gd name="T54" fmla="*/ 291606 w 732"/>
                <a:gd name="T55" fmla="*/ 406437 h 724"/>
                <a:gd name="T56" fmla="*/ 378907 w 732"/>
                <a:gd name="T57" fmla="*/ 406437 h 724"/>
                <a:gd name="T58" fmla="*/ 404108 w 732"/>
                <a:gd name="T59" fmla="*/ 352366 h 724"/>
                <a:gd name="T60" fmla="*/ 441009 w 732"/>
                <a:gd name="T61" fmla="*/ 344255 h 724"/>
                <a:gd name="T62" fmla="*/ 634513 w 732"/>
                <a:gd name="T63" fmla="*/ 63985 h 7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32" h="724">
                  <a:moveTo>
                    <a:pt x="623" y="586"/>
                  </a:moveTo>
                  <a:cubicBezTo>
                    <a:pt x="644" y="586"/>
                    <a:pt x="661" y="603"/>
                    <a:pt x="661" y="624"/>
                  </a:cubicBezTo>
                  <a:cubicBezTo>
                    <a:pt x="661" y="645"/>
                    <a:pt x="644" y="662"/>
                    <a:pt x="623" y="662"/>
                  </a:cubicBezTo>
                  <a:cubicBezTo>
                    <a:pt x="602" y="662"/>
                    <a:pt x="585" y="645"/>
                    <a:pt x="585" y="624"/>
                  </a:cubicBezTo>
                  <a:cubicBezTo>
                    <a:pt x="585" y="603"/>
                    <a:pt x="602" y="586"/>
                    <a:pt x="623" y="586"/>
                  </a:cubicBezTo>
                  <a:close/>
                  <a:moveTo>
                    <a:pt x="479" y="421"/>
                  </a:moveTo>
                  <a:lnTo>
                    <a:pt x="489" y="441"/>
                  </a:lnTo>
                  <a:lnTo>
                    <a:pt x="468" y="461"/>
                  </a:lnTo>
                  <a:lnTo>
                    <a:pt x="449" y="480"/>
                  </a:lnTo>
                  <a:cubicBezTo>
                    <a:pt x="438" y="491"/>
                    <a:pt x="425" y="500"/>
                    <a:pt x="410" y="505"/>
                  </a:cubicBezTo>
                  <a:lnTo>
                    <a:pt x="539" y="633"/>
                  </a:lnTo>
                  <a:lnTo>
                    <a:pt x="600" y="715"/>
                  </a:lnTo>
                  <a:lnTo>
                    <a:pt x="632" y="724"/>
                  </a:lnTo>
                  <a:lnTo>
                    <a:pt x="722" y="633"/>
                  </a:lnTo>
                  <a:lnTo>
                    <a:pt x="713" y="600"/>
                  </a:lnTo>
                  <a:lnTo>
                    <a:pt x="632" y="540"/>
                  </a:lnTo>
                  <a:lnTo>
                    <a:pt x="511" y="419"/>
                  </a:lnTo>
                  <a:lnTo>
                    <a:pt x="499" y="431"/>
                  </a:lnTo>
                  <a:lnTo>
                    <a:pt x="479" y="421"/>
                  </a:lnTo>
                  <a:close/>
                  <a:moveTo>
                    <a:pt x="264" y="257"/>
                  </a:moveTo>
                  <a:lnTo>
                    <a:pt x="285" y="237"/>
                  </a:lnTo>
                  <a:lnTo>
                    <a:pt x="304" y="246"/>
                  </a:lnTo>
                  <a:lnTo>
                    <a:pt x="294" y="227"/>
                  </a:lnTo>
                  <a:lnTo>
                    <a:pt x="315" y="207"/>
                  </a:lnTo>
                  <a:lnTo>
                    <a:pt x="317" y="205"/>
                  </a:lnTo>
                  <a:cubicBezTo>
                    <a:pt x="322" y="193"/>
                    <a:pt x="325" y="181"/>
                    <a:pt x="325" y="170"/>
                  </a:cubicBezTo>
                  <a:cubicBezTo>
                    <a:pt x="325" y="84"/>
                    <a:pt x="242" y="0"/>
                    <a:pt x="156" y="1"/>
                  </a:cubicBezTo>
                  <a:cubicBezTo>
                    <a:pt x="156" y="1"/>
                    <a:pt x="146" y="11"/>
                    <a:pt x="141" y="16"/>
                  </a:cubicBezTo>
                  <a:cubicBezTo>
                    <a:pt x="210" y="85"/>
                    <a:pt x="204" y="74"/>
                    <a:pt x="204" y="116"/>
                  </a:cubicBezTo>
                  <a:cubicBezTo>
                    <a:pt x="204" y="151"/>
                    <a:pt x="149" y="205"/>
                    <a:pt x="116" y="205"/>
                  </a:cubicBezTo>
                  <a:cubicBezTo>
                    <a:pt x="72" y="205"/>
                    <a:pt x="86" y="212"/>
                    <a:pt x="16" y="142"/>
                  </a:cubicBezTo>
                  <a:cubicBezTo>
                    <a:pt x="10" y="147"/>
                    <a:pt x="1" y="157"/>
                    <a:pt x="1" y="157"/>
                  </a:cubicBezTo>
                  <a:cubicBezTo>
                    <a:pt x="2" y="243"/>
                    <a:pt x="83" y="325"/>
                    <a:pt x="169" y="325"/>
                  </a:cubicBezTo>
                  <a:cubicBezTo>
                    <a:pt x="185" y="325"/>
                    <a:pt x="201" y="320"/>
                    <a:pt x="218" y="312"/>
                  </a:cubicBezTo>
                  <a:lnTo>
                    <a:pt x="221" y="315"/>
                  </a:lnTo>
                  <a:cubicBezTo>
                    <a:pt x="226" y="301"/>
                    <a:pt x="234" y="288"/>
                    <a:pt x="246" y="276"/>
                  </a:cubicBezTo>
                  <a:lnTo>
                    <a:pt x="264" y="257"/>
                  </a:lnTo>
                  <a:close/>
                  <a:moveTo>
                    <a:pt x="705" y="71"/>
                  </a:moveTo>
                  <a:lnTo>
                    <a:pt x="655" y="20"/>
                  </a:lnTo>
                  <a:cubicBezTo>
                    <a:pt x="642" y="7"/>
                    <a:pt x="624" y="0"/>
                    <a:pt x="607" y="0"/>
                  </a:cubicBezTo>
                  <a:cubicBezTo>
                    <a:pt x="589" y="0"/>
                    <a:pt x="572" y="7"/>
                    <a:pt x="558" y="20"/>
                  </a:cubicBezTo>
                  <a:lnTo>
                    <a:pt x="344" y="235"/>
                  </a:lnTo>
                  <a:cubicBezTo>
                    <a:pt x="350" y="248"/>
                    <a:pt x="345" y="267"/>
                    <a:pt x="335" y="277"/>
                  </a:cubicBezTo>
                  <a:cubicBezTo>
                    <a:pt x="328" y="284"/>
                    <a:pt x="317" y="289"/>
                    <a:pt x="306" y="289"/>
                  </a:cubicBezTo>
                  <a:cubicBezTo>
                    <a:pt x="302" y="289"/>
                    <a:pt x="297" y="288"/>
                    <a:pt x="293" y="286"/>
                  </a:cubicBezTo>
                  <a:lnTo>
                    <a:pt x="274" y="305"/>
                  </a:lnTo>
                  <a:cubicBezTo>
                    <a:pt x="247" y="331"/>
                    <a:pt x="247" y="375"/>
                    <a:pt x="274" y="401"/>
                  </a:cubicBezTo>
                  <a:lnTo>
                    <a:pt x="278" y="405"/>
                  </a:lnTo>
                  <a:lnTo>
                    <a:pt x="110" y="572"/>
                  </a:lnTo>
                  <a:lnTo>
                    <a:pt x="65" y="589"/>
                  </a:lnTo>
                  <a:lnTo>
                    <a:pt x="0" y="682"/>
                  </a:lnTo>
                  <a:lnTo>
                    <a:pt x="42" y="724"/>
                  </a:lnTo>
                  <a:lnTo>
                    <a:pt x="135" y="659"/>
                  </a:lnTo>
                  <a:lnTo>
                    <a:pt x="152" y="614"/>
                  </a:lnTo>
                  <a:lnTo>
                    <a:pt x="319" y="447"/>
                  </a:lnTo>
                  <a:lnTo>
                    <a:pt x="324" y="451"/>
                  </a:lnTo>
                  <a:cubicBezTo>
                    <a:pt x="338" y="465"/>
                    <a:pt x="355" y="471"/>
                    <a:pt x="373" y="471"/>
                  </a:cubicBezTo>
                  <a:cubicBezTo>
                    <a:pt x="390" y="471"/>
                    <a:pt x="408" y="465"/>
                    <a:pt x="421" y="451"/>
                  </a:cubicBezTo>
                  <a:lnTo>
                    <a:pt x="440" y="433"/>
                  </a:lnTo>
                  <a:cubicBezTo>
                    <a:pt x="434" y="420"/>
                    <a:pt x="438" y="401"/>
                    <a:pt x="449" y="391"/>
                  </a:cubicBezTo>
                  <a:cubicBezTo>
                    <a:pt x="456" y="384"/>
                    <a:pt x="467" y="379"/>
                    <a:pt x="477" y="379"/>
                  </a:cubicBezTo>
                  <a:cubicBezTo>
                    <a:pt x="482" y="379"/>
                    <a:pt x="487" y="380"/>
                    <a:pt x="490" y="382"/>
                  </a:cubicBezTo>
                  <a:lnTo>
                    <a:pt x="705" y="167"/>
                  </a:lnTo>
                  <a:cubicBezTo>
                    <a:pt x="732" y="140"/>
                    <a:pt x="732" y="97"/>
                    <a:pt x="705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5" name="TextBox 46"/>
          <p:cNvSpPr txBox="1">
            <a:spLocks noChangeArrowheads="1"/>
          </p:cNvSpPr>
          <p:nvPr/>
        </p:nvSpPr>
        <p:spPr bwMode="auto">
          <a:xfrm>
            <a:off x="1532255" y="952500"/>
            <a:ext cx="1794510" cy="3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微软雅黑" panose="020B0503020204020204" pitchFamily="34" charset="-122"/>
              </a:rPr>
              <a:t>服务内容</a:t>
            </a:r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6" name="TextBox 47"/>
          <p:cNvSpPr txBox="1">
            <a:spLocks noChangeArrowheads="1"/>
          </p:cNvSpPr>
          <p:nvPr/>
        </p:nvSpPr>
        <p:spPr bwMode="auto">
          <a:xfrm>
            <a:off x="2036454" y="1505744"/>
            <a:ext cx="194361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sz="1400" b="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</a:rPr>
              <a:t>服务项目</a:t>
            </a:r>
            <a:endParaRPr lang="zh-CN" altLang="en-US" sz="1400" b="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5" name="TextBox 49"/>
          <p:cNvSpPr txBox="1">
            <a:spLocks noChangeArrowheads="1"/>
          </p:cNvSpPr>
          <p:nvPr/>
        </p:nvSpPr>
        <p:spPr bwMode="auto">
          <a:xfrm>
            <a:off x="3885565" y="1429385"/>
            <a:ext cx="3116580" cy="93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sz="1400" b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sym typeface="+mn-ea"/>
              </a:rPr>
              <a:t>技术专员上门为客户提供培训服务，包括网站后台使用方法、内容处理方式、FTP上传技巧及使用、ps图片简单处理、网络安全规范等。</a:t>
            </a:r>
            <a:endParaRPr lang="zh-CN" altLang="en-US" sz="1400" b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97" name="TextBox 51"/>
          <p:cNvSpPr txBox="1">
            <a:spLocks noChangeArrowheads="1"/>
          </p:cNvSpPr>
          <p:nvPr/>
        </p:nvSpPr>
        <p:spPr bwMode="auto">
          <a:xfrm>
            <a:off x="2036454" y="3139443"/>
            <a:ext cx="1943615" cy="72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sz="1400" b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</a:rPr>
              <a:t>客户来公司，由技术专员指导网站的维护及内容管理方法</a:t>
            </a:r>
            <a:endParaRPr lang="zh-CN" altLang="en-US" sz="1400" b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TextBox 48"/>
          <p:cNvSpPr txBox="1">
            <a:spLocks noChangeArrowheads="1"/>
          </p:cNvSpPr>
          <p:nvPr/>
        </p:nvSpPr>
        <p:spPr bwMode="auto">
          <a:xfrm>
            <a:off x="4901565" y="952500"/>
            <a:ext cx="1871980" cy="3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微软雅黑" panose="020B0503020204020204" pitchFamily="34" charset="-122"/>
              </a:rPr>
              <a:t>上门培训</a:t>
            </a:r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TextBox 48"/>
          <p:cNvSpPr txBox="1">
            <a:spLocks noChangeArrowheads="1"/>
          </p:cNvSpPr>
          <p:nvPr/>
        </p:nvSpPr>
        <p:spPr bwMode="auto">
          <a:xfrm>
            <a:off x="5464810" y="4104005"/>
            <a:ext cx="1308735" cy="3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微软雅黑" panose="020B0503020204020204" pitchFamily="34" charset="-122"/>
              </a:rPr>
              <a:t>电话培训</a:t>
            </a:r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TextBox 48"/>
          <p:cNvSpPr txBox="1">
            <a:spLocks noChangeArrowheads="1"/>
          </p:cNvSpPr>
          <p:nvPr/>
        </p:nvSpPr>
        <p:spPr bwMode="auto">
          <a:xfrm>
            <a:off x="2159000" y="4104005"/>
            <a:ext cx="1150620" cy="36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微软雅黑" panose="020B0503020204020204" pitchFamily="34" charset="-122"/>
              </a:rPr>
              <a:t>现场培训</a:t>
            </a:r>
            <a:endParaRPr lang="zh-CN" altLang="en-US" sz="1800" b="1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49"/>
          <p:cNvSpPr txBox="1">
            <a:spLocks noChangeArrowheads="1"/>
          </p:cNvSpPr>
          <p:nvPr/>
        </p:nvSpPr>
        <p:spPr bwMode="auto">
          <a:xfrm>
            <a:off x="4829557" y="3131979"/>
            <a:ext cx="1943616" cy="721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sz="1400" b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sym typeface="+mn-ea"/>
              </a:rPr>
              <a:t>技术专员通过电话对客户网站维护人员进行后台指导培训。</a:t>
            </a:r>
            <a:endParaRPr lang="zh-CN" altLang="en-US" sz="1400" b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6481E-6 -2.96296E-6 L -0.313 -0.10856 " pathEditMode="relative" rAng="0" ptsTypes="AA">
                                      <p:cBhvr>
                                        <p:cTn id="30" dur="1000" spd="-999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0" y="-53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7816E-7 4.81481E-6 L 0.30831 0.12546 " pathEditMode="relative" rAng="0" ptsTypes="AA">
                                      <p:cBhvr>
                                        <p:cTn id="32" dur="1000" spd="-999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0" y="63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838E-6 -4.81481E-6 L 0.30623 -0.10416 " pathEditMode="relative" rAng="0" ptsTypes="AA">
                                      <p:cBhvr>
                                        <p:cTn id="34" dur="1000" spd="-999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0" y="-51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6791E-6 -4.81481E-6 L -0.30923 0.12084 " pathEditMode="relative" rAng="0" ptsTypes="AA">
                                      <p:cBhvr>
                                        <p:cTn id="36" dur="1000" spd="-999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00" y="6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 autoUpdateAnimBg="0"/>
      <p:bldP spid="85" grpId="0" autoUpdateAnimBg="0"/>
      <p:bldP spid="86" grpId="0" autoUpdateAnimBg="0"/>
      <p:bldP spid="95" grpId="0" autoUpdateAnimBg="0"/>
      <p:bldP spid="97" grpId="0" autoUpdateAnimBg="0"/>
      <p:bldP spid="2" grpId="0" autoUpdateAnimBg="0"/>
      <p:bldP spid="3" grpId="0" autoUpdateAnimBg="0"/>
      <p:bldP spid="5" grpId="0" autoUpdateAnimBg="0"/>
      <p:bldP spid="6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7" name="文本框 2"/>
          <p:cNvSpPr txBox="1"/>
          <p:nvPr/>
        </p:nvSpPr>
        <p:spPr>
          <a:xfrm>
            <a:off x="3050588" y="2164074"/>
            <a:ext cx="2590894" cy="713270"/>
          </a:xfrm>
          <a:prstGeom prst="rect">
            <a:avLst/>
          </a:prstGeom>
          <a:noFill/>
        </p:spPr>
        <p:txBody>
          <a:bodyPr wrap="square" lIns="96770" tIns="48386" rIns="96770" bIns="48386" rtlCol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glow rad="101600">
                    <a:srgbClr val="FFFFFF">
                      <a:alpha val="40000"/>
                    </a:srgbClr>
                  </a:glo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谢谢聆听</a:t>
            </a:r>
            <a:endParaRPr lang="zh-CN" altLang="en-US" sz="4000" b="0" kern="0" dirty="0">
              <a:solidFill>
                <a:prstClr val="black">
                  <a:lumMod val="75000"/>
                  <a:lumOff val="25000"/>
                </a:prstClr>
              </a:solidFill>
              <a:effectLst>
                <a:glow rad="101600">
                  <a:srgbClr val="FFFFFF">
                    <a:alpha val="40000"/>
                  </a:srgbClr>
                </a:glo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8847" y="1200944"/>
            <a:ext cx="2833147" cy="120032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1500">
                <a:solidFill>
                  <a:schemeClr val="bg1"/>
                </a:solidFill>
                <a:effectLst>
                  <a:outerShdw blurRad="25400" dist="25400" algn="l" rotWithShape="0">
                    <a:prstClr val="black">
                      <a:alpha val="61000"/>
                    </a:prstClr>
                  </a:outerShdw>
                </a:effectLst>
                <a:latin typeface="Edwardian Script ITC" panose="030303020407070D0804" pitchFamily="66" charset="0"/>
                <a:ea typeface="叶根友刀锋黑草" pitchFamily="2" charset="-122"/>
              </a:defRPr>
            </a:lvl1pPr>
            <a:lvl2pPr marL="742950" indent="-28575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7200" b="0" dirty="0" smtClean="0">
                <a:ln w="12700">
                  <a:noFill/>
                </a:ln>
                <a:solidFill>
                  <a:srgbClr val="7030A0"/>
                </a:solidFill>
                <a:effectLst/>
                <a:latin typeface="Franklin Gothic Medium" panose="020B0603020102020204" pitchFamily="34" charset="0"/>
                <a:cs typeface="Times New Roman" panose="02020603050405020304" pitchFamily="18" charset="0"/>
              </a:rPr>
              <a:t>TANKS</a:t>
            </a:r>
            <a:endParaRPr lang="zh-CN" altLang="en-US" sz="7200" b="0" dirty="0">
              <a:ln w="12700">
                <a:noFill/>
              </a:ln>
              <a:solidFill>
                <a:srgbClr val="7030A0"/>
              </a:solidFill>
              <a:effectLst/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Administrator\Desktop\舞台背景2 副本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88" y="3159168"/>
            <a:ext cx="3898293" cy="16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cover dir="r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40000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397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1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3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397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1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2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3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9218" y="972344"/>
            <a:ext cx="2844976" cy="372110"/>
          </a:xfrm>
          <a:prstGeom prst="rect">
            <a:avLst/>
          </a:prstGeom>
          <a:noFill/>
        </p:spPr>
        <p:txBody>
          <a:bodyPr lIns="68571" tIns="34285" rIns="68571" bIns="34285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ym typeface="+mn-ea"/>
              </a:rPr>
              <a:t>采用技术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9218" y="3029744"/>
            <a:ext cx="2844976" cy="393700"/>
          </a:xfrm>
          <a:prstGeom prst="rect">
            <a:avLst/>
          </a:prstGeom>
          <a:noFill/>
        </p:spPr>
        <p:txBody>
          <a:bodyPr lIns="68571" tIns="34285" rIns="68571" bIns="34285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运行环境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89486" y="3429372"/>
            <a:ext cx="6664707" cy="1360170"/>
          </a:xfrm>
          <a:prstGeom prst="rect">
            <a:avLst/>
          </a:prstGeom>
          <a:noFill/>
        </p:spPr>
        <p:txBody>
          <a:bodyPr wrap="square" lIns="68571" tIns="34285" rIns="68571" bIns="34285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软件运行环境：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OneThink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程序     服务器操作系统：Linux         ThinkPHP版本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运行环境：nginx              MYSQL数据库     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硬件运行环境：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ThinkServer TD340      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9218" y="2077954"/>
            <a:ext cx="2844976" cy="393700"/>
          </a:xfrm>
          <a:prstGeom prst="rect">
            <a:avLst/>
          </a:prstGeom>
          <a:noFill/>
        </p:spPr>
        <p:txBody>
          <a:bodyPr lIns="68571" tIns="34285" rIns="68571" bIns="34285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业务目标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9486" y="2489807"/>
            <a:ext cx="6664708" cy="445770"/>
          </a:xfrm>
          <a:prstGeom prst="rect">
            <a:avLst/>
          </a:prstGeom>
          <a:noFill/>
        </p:spPr>
        <p:txBody>
          <a:bodyPr wrap="square" lIns="68571" tIns="34285" rIns="68571" bIns="34285">
            <a:spAutoFit/>
          </a:bodyPr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sz="1200" b="0" kern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sym typeface="+mn-ea"/>
              </a:rPr>
              <a:t>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</a:rPr>
              <a:t>注册绑定   </a:t>
            </a:r>
            <a:r>
              <a:rPr sz="1200" b="0" kern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sym typeface="+mn-ea"/>
              </a:rPr>
              <a:t>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</a:rPr>
              <a:t>登录系统    查询系统  业务处理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</a:rPr>
              <a:t>加密系统   数据导出    </a:t>
            </a:r>
            <a:r>
              <a:rPr sz="1200" b="0" kern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sym typeface="+mn-ea"/>
              </a:rPr>
              <a:t>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</a:rPr>
              <a:t>反作弊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484849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067594" y="1051385"/>
            <a:ext cx="377960" cy="378159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1" tIns="34285" rIns="68571" bIns="34285" numCol="1" rtlCol="0" anchor="t" anchorCtr="0" compatLnSpc="1"/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1067594" y="2115344"/>
            <a:ext cx="377960" cy="378159"/>
          </a:xfrm>
          <a:prstGeom prst="ellipse">
            <a:avLst/>
          </a:prstGeom>
          <a:solidFill>
            <a:srgbClr val="009BD2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1" tIns="34285" rIns="68571" bIns="34285" numCol="1" rtlCol="0" anchor="t" anchorCtr="0" compatLnSpc="1"/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1067594" y="3029744"/>
            <a:ext cx="377960" cy="378159"/>
          </a:xfrm>
          <a:prstGeom prst="ellipse">
            <a:avLst/>
          </a:prstGeom>
          <a:solidFill>
            <a:srgbClr val="0067B4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71" tIns="34285" rIns="68571" bIns="34285" numCol="1" rtlCol="0" anchor="t" anchorCtr="0" compatLnSpc="1"/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8370" y="1344254"/>
            <a:ext cx="6664707" cy="628650"/>
          </a:xfrm>
          <a:prstGeom prst="rect">
            <a:avLst/>
          </a:prstGeom>
          <a:noFill/>
        </p:spPr>
        <p:txBody>
          <a:bodyPr wrap="square" lIns="68571" tIns="34285" rIns="68571" bIns="34285">
            <a:spAutoFit/>
          </a:bodyPr>
          <a:lstStyle>
            <a:defPPr>
              <a:defRPr lang="en-US"/>
            </a:defPPr>
            <a:lvl1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1400" b="0" i="0" u="none" strike="noStrike" kern="0" cap="none" spc="0" normalizeH="0" baseline="0">
                <a:ln>
                  <a:noFill/>
                </a:ln>
                <a:solidFill>
                  <a:srgbClr val="484849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/>
              <a:t>建立基于</a:t>
            </a:r>
            <a:r>
              <a:rPr lang="en-US" altLang="zh-CN" sz="1200" dirty="0"/>
              <a:t>LAMP</a:t>
            </a:r>
            <a:r>
              <a:rPr lang="zh-CN" altLang="en-US" sz="1200" dirty="0"/>
              <a:t>技术体系</a:t>
            </a:r>
            <a:endParaRPr lang="zh-CN" altLang="en-US" sz="1200" dirty="0"/>
          </a:p>
          <a:p>
            <a:r>
              <a:rPr sz="1200" dirty="0"/>
              <a:t>LAMP指的Linux（操作系统）、ApacheHTTP 服务器，MySQL（有时也指MariaDB，数据库软件） 和PHP（有时也是指Perl或Python） 的第一个字母</a:t>
            </a:r>
            <a:r>
              <a:rPr lang="zh-CN" altLang="en-US" sz="1200" dirty="0"/>
              <a:t>。</a:t>
            </a:r>
            <a:endParaRPr lang="zh-CN" altLang="en-US" sz="1200" dirty="0"/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1145443" y="200077"/>
            <a:ext cx="1451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系统说明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直接连接符 16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flipV="1">
            <a:off x="2896394" y="1124744"/>
            <a:ext cx="5081340" cy="109222"/>
            <a:chOff x="254044" y="-1008856"/>
            <a:chExt cx="7290550" cy="156708"/>
          </a:xfrm>
        </p:grpSpPr>
        <p:sp>
          <p:nvSpPr>
            <p:cNvPr id="25" name="矩形 24"/>
            <p:cNvSpPr/>
            <p:nvPr/>
          </p:nvSpPr>
          <p:spPr>
            <a:xfrm>
              <a:off x="5715794" y="-1008856"/>
              <a:ext cx="1828800" cy="156708"/>
            </a:xfrm>
            <a:prstGeom prst="rect">
              <a:avLst/>
            </a:prstGeom>
            <a:solidFill>
              <a:srgbClr val="006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54044" y="-1008856"/>
              <a:ext cx="1828800" cy="15670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058194" y="-1008856"/>
              <a:ext cx="1828800" cy="156708"/>
            </a:xfrm>
            <a:prstGeom prst="rect">
              <a:avLst/>
            </a:prstGeom>
            <a:solidFill>
              <a:srgbClr val="009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886994" y="-1008856"/>
              <a:ext cx="1828800" cy="156708"/>
            </a:xfrm>
            <a:prstGeom prst="rect">
              <a:avLst/>
            </a:prstGeom>
            <a:solidFill>
              <a:srgbClr val="0282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 flipV="1">
            <a:off x="2896394" y="2280444"/>
            <a:ext cx="5081340" cy="109222"/>
            <a:chOff x="254044" y="-1008856"/>
            <a:chExt cx="7290550" cy="156708"/>
          </a:xfrm>
        </p:grpSpPr>
        <p:sp>
          <p:nvSpPr>
            <p:cNvPr id="30" name="矩形 29"/>
            <p:cNvSpPr/>
            <p:nvPr/>
          </p:nvSpPr>
          <p:spPr>
            <a:xfrm>
              <a:off x="5715794" y="-1008856"/>
              <a:ext cx="1828800" cy="156708"/>
            </a:xfrm>
            <a:prstGeom prst="rect">
              <a:avLst/>
            </a:prstGeom>
            <a:solidFill>
              <a:srgbClr val="006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54044" y="-1008856"/>
              <a:ext cx="1828800" cy="15670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58194" y="-1008856"/>
              <a:ext cx="1828800" cy="156708"/>
            </a:xfrm>
            <a:prstGeom prst="rect">
              <a:avLst/>
            </a:prstGeom>
            <a:solidFill>
              <a:srgbClr val="009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886994" y="-1008856"/>
              <a:ext cx="1828800" cy="156708"/>
            </a:xfrm>
            <a:prstGeom prst="rect">
              <a:avLst/>
            </a:prstGeom>
            <a:solidFill>
              <a:srgbClr val="0282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2896394" y="3194844"/>
            <a:ext cx="5081340" cy="109222"/>
            <a:chOff x="254044" y="-1008856"/>
            <a:chExt cx="7290550" cy="156708"/>
          </a:xfrm>
        </p:grpSpPr>
        <p:sp>
          <p:nvSpPr>
            <p:cNvPr id="35" name="矩形 34"/>
            <p:cNvSpPr/>
            <p:nvPr/>
          </p:nvSpPr>
          <p:spPr>
            <a:xfrm>
              <a:off x="5715794" y="-1008856"/>
              <a:ext cx="1828800" cy="156708"/>
            </a:xfrm>
            <a:prstGeom prst="rect">
              <a:avLst/>
            </a:prstGeom>
            <a:solidFill>
              <a:srgbClr val="006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54044" y="-1008856"/>
              <a:ext cx="1828800" cy="15670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58194" y="-1008856"/>
              <a:ext cx="1828800" cy="156708"/>
            </a:xfrm>
            <a:prstGeom prst="rect">
              <a:avLst/>
            </a:prstGeom>
            <a:solidFill>
              <a:srgbClr val="009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886994" y="-1008856"/>
              <a:ext cx="1828800" cy="156708"/>
            </a:xfrm>
            <a:prstGeom prst="rect">
              <a:avLst/>
            </a:prstGeom>
            <a:solidFill>
              <a:srgbClr val="0282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bldLvl="0" animBg="1"/>
      <p:bldP spid="9" grpId="0" bldLvl="0" animBg="1"/>
      <p:bldP spid="10" grpId="0" bldLvl="0" animBg="1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dministrator\Desktop\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-64770" y="-11430"/>
            <a:ext cx="2817495" cy="5165090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612143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69772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 smtClean="0">
                <a:solidFill>
                  <a:schemeClr val="accent6">
                    <a:lumMod val="8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988969" y="210344"/>
            <a:ext cx="2003425" cy="55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25" tIns="45656" rIns="91325" bIns="45656" numCol="1" anchor="t" anchorCtr="0" compatLnSpc="1">
            <a:spAutoFit/>
          </a:bodyPr>
          <a:lstStyle/>
          <a:p>
            <a:pPr algn="r" defTabSz="913130" eaLnBrk="1" hangingPunct="1"/>
            <a:r>
              <a:rPr lang="zh-CN" altLang="en-US" sz="1600" b="1" i="1" dirty="0">
                <a:solidFill>
                  <a:srgbClr val="0067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过渡页  </a:t>
            </a:r>
            <a:endParaRPr lang="zh-CN" altLang="en-US" sz="1600" b="1" i="1" dirty="0">
              <a:solidFill>
                <a:srgbClr val="0067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r" defTabSz="913130" eaLnBrk="1" hangingPunct="1"/>
            <a:r>
              <a:rPr lang="en-US" altLang="zh-CN" sz="1400" b="1" i="1" dirty="0">
                <a:solidFill>
                  <a:srgbClr val="0067B4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TRANSITION PAGE </a:t>
            </a:r>
            <a:endParaRPr lang="zh-CN" altLang="zh-CN" sz="1400" dirty="0">
              <a:solidFill>
                <a:srgbClr val="0067B4"/>
              </a:solidFill>
              <a:cs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768628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 smtClean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01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05785" y="2099310"/>
            <a:ext cx="5736590" cy="618490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2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微信公众平台使用的前提条件</a:t>
            </a:r>
            <a:endParaRPr lang="zh-CN" altLang="zh-CN" sz="32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9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/>
      <p:bldP spid="19" grpId="0"/>
      <p:bldP spid="20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6531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微信公众平台启用绑定限制，从关注平台开始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9"/>
          <p:cNvSpPr/>
          <p:nvPr/>
        </p:nvSpPr>
        <p:spPr>
          <a:xfrm>
            <a:off x="0" y="1520660"/>
            <a:ext cx="9144000" cy="2686024"/>
          </a:xfrm>
          <a:custGeom>
            <a:avLst/>
            <a:gdLst/>
            <a:ahLst/>
            <a:cxnLst/>
            <a:rect l="l" t="t" r="r" b="b"/>
            <a:pathLst>
              <a:path w="144016" h="869444">
                <a:moveTo>
                  <a:pt x="0" y="0"/>
                </a:moveTo>
                <a:lnTo>
                  <a:pt x="144016" y="0"/>
                </a:lnTo>
                <a:lnTo>
                  <a:pt x="144016" y="869444"/>
                </a:lnTo>
                <a:lnTo>
                  <a:pt x="0" y="869444"/>
                </a:lnTo>
                <a:close/>
              </a:path>
            </a:pathLst>
          </a:custGeom>
          <a:solidFill>
            <a:srgbClr val="333333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9"/>
          <p:cNvSpPr/>
          <p:nvPr/>
        </p:nvSpPr>
        <p:spPr>
          <a:xfrm>
            <a:off x="0" y="2955089"/>
            <a:ext cx="9144000" cy="1251595"/>
          </a:xfrm>
          <a:custGeom>
            <a:avLst/>
            <a:gdLst/>
            <a:ahLst/>
            <a:cxnLst/>
            <a:rect l="l" t="t" r="r" b="b"/>
            <a:pathLst>
              <a:path w="144016" h="869444">
                <a:moveTo>
                  <a:pt x="0" y="0"/>
                </a:moveTo>
                <a:lnTo>
                  <a:pt x="144016" y="0"/>
                </a:lnTo>
                <a:lnTo>
                  <a:pt x="144016" y="869444"/>
                </a:lnTo>
                <a:lnTo>
                  <a:pt x="0" y="86944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9"/>
          <p:cNvSpPr/>
          <p:nvPr/>
        </p:nvSpPr>
        <p:spPr>
          <a:xfrm>
            <a:off x="0" y="1520659"/>
            <a:ext cx="9144000" cy="1251595"/>
          </a:xfrm>
          <a:custGeom>
            <a:avLst/>
            <a:gdLst/>
            <a:ahLst/>
            <a:cxnLst/>
            <a:rect l="l" t="t" r="r" b="b"/>
            <a:pathLst>
              <a:path w="144016" h="869444">
                <a:moveTo>
                  <a:pt x="0" y="0"/>
                </a:moveTo>
                <a:lnTo>
                  <a:pt x="144016" y="0"/>
                </a:lnTo>
                <a:lnTo>
                  <a:pt x="144016" y="869444"/>
                </a:lnTo>
                <a:lnTo>
                  <a:pt x="0" y="86944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9592" y="282767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385584" y="282767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1871576" y="2696709"/>
            <a:ext cx="333927" cy="333927"/>
            <a:chOff x="612948" y="3577580"/>
            <a:chExt cx="333927" cy="333927"/>
          </a:xfrm>
        </p:grpSpPr>
        <p:sp>
          <p:nvSpPr>
            <p:cNvPr id="50" name="椭圆 49"/>
            <p:cNvSpPr/>
            <p:nvPr/>
          </p:nvSpPr>
          <p:spPr>
            <a:xfrm>
              <a:off x="612948" y="3577580"/>
              <a:ext cx="333927" cy="33392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667368" y="3632001"/>
              <a:ext cx="225086" cy="2250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椭圆 85"/>
          <p:cNvSpPr/>
          <p:nvPr/>
        </p:nvSpPr>
        <p:spPr>
          <a:xfrm>
            <a:off x="2619495" y="282767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3105487" y="282767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组合 94"/>
          <p:cNvGrpSpPr/>
          <p:nvPr/>
        </p:nvGrpSpPr>
        <p:grpSpPr>
          <a:xfrm>
            <a:off x="3591479" y="2696709"/>
            <a:ext cx="333927" cy="333927"/>
            <a:chOff x="612948" y="3577580"/>
            <a:chExt cx="333927" cy="333927"/>
          </a:xfrm>
        </p:grpSpPr>
        <p:sp>
          <p:nvSpPr>
            <p:cNvPr id="96" name="椭圆 95"/>
            <p:cNvSpPr/>
            <p:nvPr/>
          </p:nvSpPr>
          <p:spPr>
            <a:xfrm>
              <a:off x="612948" y="3577580"/>
              <a:ext cx="333927" cy="33392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667368" y="3632001"/>
              <a:ext cx="225086" cy="2250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8" name="椭圆 97"/>
          <p:cNvSpPr/>
          <p:nvPr/>
        </p:nvSpPr>
        <p:spPr>
          <a:xfrm>
            <a:off x="4374958" y="2827037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4825390" y="282767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0" name="组合 99"/>
          <p:cNvGrpSpPr/>
          <p:nvPr/>
        </p:nvGrpSpPr>
        <p:grpSpPr>
          <a:xfrm>
            <a:off x="5311382" y="2696709"/>
            <a:ext cx="333927" cy="333927"/>
            <a:chOff x="612948" y="3577580"/>
            <a:chExt cx="333927" cy="333927"/>
          </a:xfrm>
        </p:grpSpPr>
        <p:sp>
          <p:nvSpPr>
            <p:cNvPr id="101" name="椭圆 100"/>
            <p:cNvSpPr/>
            <p:nvPr/>
          </p:nvSpPr>
          <p:spPr>
            <a:xfrm>
              <a:off x="612948" y="3577580"/>
              <a:ext cx="333927" cy="33392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667368" y="3632001"/>
              <a:ext cx="225086" cy="2250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椭圆 102"/>
          <p:cNvSpPr/>
          <p:nvPr/>
        </p:nvSpPr>
        <p:spPr>
          <a:xfrm>
            <a:off x="6059301" y="282767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6545293" y="282767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7031285" y="2696709"/>
            <a:ext cx="333927" cy="333927"/>
            <a:chOff x="612948" y="3577580"/>
            <a:chExt cx="333927" cy="333927"/>
          </a:xfrm>
        </p:grpSpPr>
        <p:sp>
          <p:nvSpPr>
            <p:cNvPr id="106" name="椭圆 105"/>
            <p:cNvSpPr/>
            <p:nvPr/>
          </p:nvSpPr>
          <p:spPr>
            <a:xfrm>
              <a:off x="612948" y="3577580"/>
              <a:ext cx="333927" cy="33392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667368" y="3632001"/>
              <a:ext cx="225086" cy="2250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椭圆 107"/>
          <p:cNvSpPr/>
          <p:nvPr/>
        </p:nvSpPr>
        <p:spPr>
          <a:xfrm>
            <a:off x="7779204" y="282767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8265192" y="282767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0" name="组合 109"/>
          <p:cNvGrpSpPr/>
          <p:nvPr/>
        </p:nvGrpSpPr>
        <p:grpSpPr>
          <a:xfrm>
            <a:off x="1493568" y="1203287"/>
            <a:ext cx="1089941" cy="1327886"/>
            <a:chOff x="1493568" y="909219"/>
            <a:chExt cx="1089941" cy="13278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grpSp>
          <p:nvGrpSpPr>
            <p:cNvPr id="111" name="组合 110"/>
            <p:cNvGrpSpPr/>
            <p:nvPr/>
          </p:nvGrpSpPr>
          <p:grpSpPr>
            <a:xfrm>
              <a:off x="1493568" y="909219"/>
              <a:ext cx="1089941" cy="1327886"/>
              <a:chOff x="345230" y="2368798"/>
              <a:chExt cx="873970" cy="1064766"/>
            </a:xfrm>
          </p:grpSpPr>
          <p:sp>
            <p:nvSpPr>
              <p:cNvPr id="113" name="等腰三角形 80"/>
              <p:cNvSpPr/>
              <p:nvPr/>
            </p:nvSpPr>
            <p:spPr>
              <a:xfrm flipV="1">
                <a:off x="345230" y="2368798"/>
                <a:ext cx="873970" cy="1064766"/>
              </a:xfrm>
              <a:custGeom>
                <a:avLst/>
                <a:gdLst/>
                <a:ahLst/>
                <a:cxnLst/>
                <a:rect l="l" t="t" r="r" b="b"/>
                <a:pathLst>
                  <a:path w="712054" h="867502">
                    <a:moveTo>
                      <a:pt x="356027" y="867502"/>
                    </a:moveTo>
                    <a:cubicBezTo>
                      <a:pt x="552655" y="867502"/>
                      <a:pt x="712054" y="708103"/>
                      <a:pt x="712054" y="511475"/>
                    </a:cubicBezTo>
                    <a:cubicBezTo>
                      <a:pt x="712054" y="422128"/>
                      <a:pt x="679142" y="340468"/>
                      <a:pt x="623637" y="278950"/>
                    </a:cubicBezTo>
                    <a:lnTo>
                      <a:pt x="625915" y="278950"/>
                    </a:lnTo>
                    <a:lnTo>
                      <a:pt x="610443" y="262959"/>
                    </a:lnTo>
                    <a:cubicBezTo>
                      <a:pt x="609052" y="260998"/>
                      <a:pt x="607376" y="259316"/>
                      <a:pt x="605493" y="257843"/>
                    </a:cubicBezTo>
                    <a:lnTo>
                      <a:pt x="356027" y="0"/>
                    </a:lnTo>
                    <a:lnTo>
                      <a:pt x="106561" y="257843"/>
                    </a:lnTo>
                    <a:cubicBezTo>
                      <a:pt x="104678" y="259316"/>
                      <a:pt x="103002" y="260998"/>
                      <a:pt x="101611" y="262959"/>
                    </a:cubicBezTo>
                    <a:lnTo>
                      <a:pt x="86139" y="278950"/>
                    </a:lnTo>
                    <a:lnTo>
                      <a:pt x="88417" y="278950"/>
                    </a:lnTo>
                    <a:cubicBezTo>
                      <a:pt x="32912" y="340468"/>
                      <a:pt x="0" y="422128"/>
                      <a:pt x="0" y="511475"/>
                    </a:cubicBezTo>
                    <a:cubicBezTo>
                      <a:pt x="0" y="708103"/>
                      <a:pt x="159399" y="867502"/>
                      <a:pt x="356027" y="867502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  <a:sp3d prstMaterial="softEdge">
                <a:bevelT w="127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80"/>
              <p:cNvSpPr/>
              <p:nvPr/>
            </p:nvSpPr>
            <p:spPr>
              <a:xfrm flipV="1">
                <a:off x="419876" y="2450877"/>
                <a:ext cx="712054" cy="867502"/>
              </a:xfrm>
              <a:custGeom>
                <a:avLst/>
                <a:gdLst/>
                <a:ahLst/>
                <a:cxnLst/>
                <a:rect l="l" t="t" r="r" b="b"/>
                <a:pathLst>
                  <a:path w="712054" h="867502">
                    <a:moveTo>
                      <a:pt x="356027" y="867502"/>
                    </a:moveTo>
                    <a:cubicBezTo>
                      <a:pt x="552655" y="867502"/>
                      <a:pt x="712054" y="708103"/>
                      <a:pt x="712054" y="511475"/>
                    </a:cubicBezTo>
                    <a:cubicBezTo>
                      <a:pt x="712054" y="422128"/>
                      <a:pt x="679142" y="340468"/>
                      <a:pt x="623637" y="278950"/>
                    </a:cubicBezTo>
                    <a:lnTo>
                      <a:pt x="625915" y="278950"/>
                    </a:lnTo>
                    <a:lnTo>
                      <a:pt x="610443" y="262959"/>
                    </a:lnTo>
                    <a:cubicBezTo>
                      <a:pt x="609052" y="260998"/>
                      <a:pt x="607376" y="259316"/>
                      <a:pt x="605493" y="257843"/>
                    </a:cubicBezTo>
                    <a:lnTo>
                      <a:pt x="356027" y="0"/>
                    </a:lnTo>
                    <a:lnTo>
                      <a:pt x="106561" y="257843"/>
                    </a:lnTo>
                    <a:cubicBezTo>
                      <a:pt x="104678" y="259316"/>
                      <a:pt x="103002" y="260998"/>
                      <a:pt x="101611" y="262959"/>
                    </a:cubicBezTo>
                    <a:lnTo>
                      <a:pt x="86139" y="278950"/>
                    </a:lnTo>
                    <a:lnTo>
                      <a:pt x="88417" y="278950"/>
                    </a:lnTo>
                    <a:cubicBezTo>
                      <a:pt x="32912" y="340468"/>
                      <a:pt x="0" y="422128"/>
                      <a:pt x="0" y="511475"/>
                    </a:cubicBezTo>
                    <a:cubicBezTo>
                      <a:pt x="0" y="708103"/>
                      <a:pt x="159399" y="867502"/>
                      <a:pt x="356027" y="86750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282D0">
                      <a:shade val="30000"/>
                      <a:satMod val="115000"/>
                    </a:srgbClr>
                  </a:gs>
                  <a:gs pos="50000">
                    <a:srgbClr val="0282D0">
                      <a:shade val="67500"/>
                      <a:satMod val="115000"/>
                    </a:srgbClr>
                  </a:gs>
                  <a:gs pos="100000">
                    <a:srgbClr val="0282D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sp3d prstMaterial="softEdge">
                <a:bevelT w="127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2" name="矩形 111"/>
            <p:cNvSpPr/>
            <p:nvPr/>
          </p:nvSpPr>
          <p:spPr>
            <a:xfrm>
              <a:off x="1677194" y="1048544"/>
              <a:ext cx="736099" cy="707886"/>
            </a:xfrm>
            <a:prstGeom prst="rect">
              <a:avLst/>
            </a:prstGeom>
            <a:ln>
              <a:noFill/>
            </a:ln>
            <a:effectLst/>
            <a:sp3d prstMaterial="softEdge">
              <a:bevelT w="127000" prst="artDeco"/>
            </a:sp3d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en-US" altLang="zh-CN" sz="4000" dirty="0" smtClean="0">
                  <a:solidFill>
                    <a:schemeClr val="bg1"/>
                  </a:solidFill>
                  <a:latin typeface="Swis721 BlkCn BT" pitchFamily="34" charset="0"/>
                  <a:ea typeface="方正兰亭中黑_GBK" pitchFamily="2" charset="-122"/>
                  <a:cs typeface="Arial" panose="020B0604020202020204" pitchFamily="34" charset="0"/>
                </a:rPr>
                <a:t>01</a:t>
              </a:r>
              <a:endParaRPr lang="en-US" altLang="zh-CN" sz="4000" dirty="0">
                <a:solidFill>
                  <a:schemeClr val="bg1"/>
                </a:solidFill>
                <a:latin typeface="Swis721 BlkCn BT" pitchFamily="34" charset="0"/>
                <a:ea typeface="方正兰亭中黑_GBK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3213471" y="3225858"/>
            <a:ext cx="1089941" cy="1327886"/>
            <a:chOff x="3175660" y="909219"/>
            <a:chExt cx="1089941" cy="13278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grpSp>
          <p:nvGrpSpPr>
            <p:cNvPr id="116" name="组合 115"/>
            <p:cNvGrpSpPr/>
            <p:nvPr/>
          </p:nvGrpSpPr>
          <p:grpSpPr>
            <a:xfrm flipV="1">
              <a:off x="3175660" y="909219"/>
              <a:ext cx="1089941" cy="1327886"/>
              <a:chOff x="345230" y="2368798"/>
              <a:chExt cx="873970" cy="1064766"/>
            </a:xfrm>
          </p:grpSpPr>
          <p:sp>
            <p:nvSpPr>
              <p:cNvPr id="118" name="等腰三角形 80"/>
              <p:cNvSpPr/>
              <p:nvPr/>
            </p:nvSpPr>
            <p:spPr>
              <a:xfrm flipV="1">
                <a:off x="345230" y="2368798"/>
                <a:ext cx="873970" cy="1064766"/>
              </a:xfrm>
              <a:custGeom>
                <a:avLst/>
                <a:gdLst/>
                <a:ahLst/>
                <a:cxnLst/>
                <a:rect l="l" t="t" r="r" b="b"/>
                <a:pathLst>
                  <a:path w="712054" h="867502">
                    <a:moveTo>
                      <a:pt x="356027" y="867502"/>
                    </a:moveTo>
                    <a:cubicBezTo>
                      <a:pt x="552655" y="867502"/>
                      <a:pt x="712054" y="708103"/>
                      <a:pt x="712054" y="511475"/>
                    </a:cubicBezTo>
                    <a:cubicBezTo>
                      <a:pt x="712054" y="422128"/>
                      <a:pt x="679142" y="340468"/>
                      <a:pt x="623637" y="278950"/>
                    </a:cubicBezTo>
                    <a:lnTo>
                      <a:pt x="625915" y="278950"/>
                    </a:lnTo>
                    <a:lnTo>
                      <a:pt x="610443" y="262959"/>
                    </a:lnTo>
                    <a:cubicBezTo>
                      <a:pt x="609052" y="260998"/>
                      <a:pt x="607376" y="259316"/>
                      <a:pt x="605493" y="257843"/>
                    </a:cubicBezTo>
                    <a:lnTo>
                      <a:pt x="356027" y="0"/>
                    </a:lnTo>
                    <a:lnTo>
                      <a:pt x="106561" y="257843"/>
                    </a:lnTo>
                    <a:cubicBezTo>
                      <a:pt x="104678" y="259316"/>
                      <a:pt x="103002" y="260998"/>
                      <a:pt x="101611" y="262959"/>
                    </a:cubicBezTo>
                    <a:lnTo>
                      <a:pt x="86139" y="278950"/>
                    </a:lnTo>
                    <a:lnTo>
                      <a:pt x="88417" y="278950"/>
                    </a:lnTo>
                    <a:cubicBezTo>
                      <a:pt x="32912" y="340468"/>
                      <a:pt x="0" y="422128"/>
                      <a:pt x="0" y="511475"/>
                    </a:cubicBezTo>
                    <a:cubicBezTo>
                      <a:pt x="0" y="708103"/>
                      <a:pt x="159399" y="867502"/>
                      <a:pt x="356027" y="867502"/>
                    </a:cubicBezTo>
                    <a:close/>
                  </a:path>
                </a:pathLst>
              </a:custGeom>
              <a:solidFill>
                <a:srgbClr val="0282D0"/>
              </a:solidFill>
              <a:ln>
                <a:noFill/>
              </a:ln>
              <a:effectLst/>
              <a:sp3d prstMaterial="softEdge">
                <a:bevelT w="127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等腰三角形 80">
                <a:hlinkClick r:id="rId1" action="ppaction://hlinkfile"/>
              </p:cNvPr>
              <p:cNvSpPr/>
              <p:nvPr/>
            </p:nvSpPr>
            <p:spPr>
              <a:xfrm flipV="1">
                <a:off x="419876" y="2450877"/>
                <a:ext cx="712054" cy="867502"/>
              </a:xfrm>
              <a:custGeom>
                <a:avLst/>
                <a:gdLst/>
                <a:ahLst/>
                <a:cxnLst/>
                <a:rect l="l" t="t" r="r" b="b"/>
                <a:pathLst>
                  <a:path w="712054" h="867502">
                    <a:moveTo>
                      <a:pt x="356027" y="867502"/>
                    </a:moveTo>
                    <a:cubicBezTo>
                      <a:pt x="552655" y="867502"/>
                      <a:pt x="712054" y="708103"/>
                      <a:pt x="712054" y="511475"/>
                    </a:cubicBezTo>
                    <a:cubicBezTo>
                      <a:pt x="712054" y="422128"/>
                      <a:pt x="679142" y="340468"/>
                      <a:pt x="623637" y="278950"/>
                    </a:cubicBezTo>
                    <a:lnTo>
                      <a:pt x="625915" y="278950"/>
                    </a:lnTo>
                    <a:lnTo>
                      <a:pt x="610443" y="262959"/>
                    </a:lnTo>
                    <a:cubicBezTo>
                      <a:pt x="609052" y="260998"/>
                      <a:pt x="607376" y="259316"/>
                      <a:pt x="605493" y="257843"/>
                    </a:cubicBezTo>
                    <a:lnTo>
                      <a:pt x="356027" y="0"/>
                    </a:lnTo>
                    <a:lnTo>
                      <a:pt x="106561" y="257843"/>
                    </a:lnTo>
                    <a:cubicBezTo>
                      <a:pt x="104678" y="259316"/>
                      <a:pt x="103002" y="260998"/>
                      <a:pt x="101611" y="262959"/>
                    </a:cubicBezTo>
                    <a:lnTo>
                      <a:pt x="86139" y="278950"/>
                    </a:lnTo>
                    <a:lnTo>
                      <a:pt x="88417" y="278950"/>
                    </a:lnTo>
                    <a:cubicBezTo>
                      <a:pt x="32912" y="340468"/>
                      <a:pt x="0" y="422128"/>
                      <a:pt x="0" y="511475"/>
                    </a:cubicBezTo>
                    <a:cubicBezTo>
                      <a:pt x="0" y="708103"/>
                      <a:pt x="159399" y="867502"/>
                      <a:pt x="356027" y="86750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sp3d prstMaterial="softEdge">
                <a:bevelT w="127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7" name="矩形 116">
              <a:hlinkClick r:id="rId2" action="ppaction://hlinkfile"/>
            </p:cNvPr>
            <p:cNvSpPr/>
            <p:nvPr/>
          </p:nvSpPr>
          <p:spPr>
            <a:xfrm>
              <a:off x="3344224" y="1297507"/>
              <a:ext cx="736099" cy="707886"/>
            </a:xfrm>
            <a:prstGeom prst="rect">
              <a:avLst/>
            </a:prstGeom>
            <a:ln>
              <a:noFill/>
            </a:ln>
            <a:effectLst/>
            <a:sp3d prstMaterial="softEdge">
              <a:bevelT w="127000" prst="artDeco"/>
            </a:sp3d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en-US" altLang="zh-CN" sz="4000" dirty="0" smtClean="0">
                  <a:solidFill>
                    <a:schemeClr val="bg1"/>
                  </a:solidFill>
                  <a:latin typeface="Swis721 BlkCn BT" pitchFamily="34" charset="0"/>
                  <a:ea typeface="方正兰亭中黑_GBK" pitchFamily="2" charset="-122"/>
                  <a:cs typeface="Arial" panose="020B0604020202020204" pitchFamily="34" charset="0"/>
                </a:rPr>
                <a:t>02</a:t>
              </a:r>
              <a:endParaRPr lang="en-US" altLang="zh-CN" sz="4000" dirty="0">
                <a:solidFill>
                  <a:schemeClr val="bg1"/>
                </a:solidFill>
                <a:latin typeface="Swis721 BlkCn BT" pitchFamily="34" charset="0"/>
                <a:ea typeface="方正兰亭中黑_GBK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4933374" y="1203287"/>
            <a:ext cx="1089941" cy="1327886"/>
            <a:chOff x="1493568" y="909219"/>
            <a:chExt cx="1089941" cy="13278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grpSp>
          <p:nvGrpSpPr>
            <p:cNvPr id="121" name="组合 120"/>
            <p:cNvGrpSpPr/>
            <p:nvPr/>
          </p:nvGrpSpPr>
          <p:grpSpPr>
            <a:xfrm>
              <a:off x="1493568" y="909219"/>
              <a:ext cx="1089941" cy="1327886"/>
              <a:chOff x="345230" y="2368798"/>
              <a:chExt cx="873970" cy="1064766"/>
            </a:xfrm>
          </p:grpSpPr>
          <p:sp>
            <p:nvSpPr>
              <p:cNvPr id="123" name="等腰三角形 80"/>
              <p:cNvSpPr/>
              <p:nvPr/>
            </p:nvSpPr>
            <p:spPr>
              <a:xfrm flipV="1">
                <a:off x="345230" y="2368798"/>
                <a:ext cx="873970" cy="1064766"/>
              </a:xfrm>
              <a:custGeom>
                <a:avLst/>
                <a:gdLst/>
                <a:ahLst/>
                <a:cxnLst/>
                <a:rect l="l" t="t" r="r" b="b"/>
                <a:pathLst>
                  <a:path w="712054" h="867502">
                    <a:moveTo>
                      <a:pt x="356027" y="867502"/>
                    </a:moveTo>
                    <a:cubicBezTo>
                      <a:pt x="552655" y="867502"/>
                      <a:pt x="712054" y="708103"/>
                      <a:pt x="712054" y="511475"/>
                    </a:cubicBezTo>
                    <a:cubicBezTo>
                      <a:pt x="712054" y="422128"/>
                      <a:pt x="679142" y="340468"/>
                      <a:pt x="623637" y="278950"/>
                    </a:cubicBezTo>
                    <a:lnTo>
                      <a:pt x="625915" y="278950"/>
                    </a:lnTo>
                    <a:lnTo>
                      <a:pt x="610443" y="262959"/>
                    </a:lnTo>
                    <a:cubicBezTo>
                      <a:pt x="609052" y="260998"/>
                      <a:pt x="607376" y="259316"/>
                      <a:pt x="605493" y="257843"/>
                    </a:cubicBezTo>
                    <a:lnTo>
                      <a:pt x="356027" y="0"/>
                    </a:lnTo>
                    <a:lnTo>
                      <a:pt x="106561" y="257843"/>
                    </a:lnTo>
                    <a:cubicBezTo>
                      <a:pt x="104678" y="259316"/>
                      <a:pt x="103002" y="260998"/>
                      <a:pt x="101611" y="262959"/>
                    </a:cubicBezTo>
                    <a:lnTo>
                      <a:pt x="86139" y="278950"/>
                    </a:lnTo>
                    <a:lnTo>
                      <a:pt x="88417" y="278950"/>
                    </a:lnTo>
                    <a:cubicBezTo>
                      <a:pt x="32912" y="340468"/>
                      <a:pt x="0" y="422128"/>
                      <a:pt x="0" y="511475"/>
                    </a:cubicBezTo>
                    <a:cubicBezTo>
                      <a:pt x="0" y="708103"/>
                      <a:pt x="159399" y="867502"/>
                      <a:pt x="356027" y="867502"/>
                    </a:cubicBezTo>
                    <a:close/>
                  </a:path>
                </a:pathLst>
              </a:custGeom>
              <a:solidFill>
                <a:srgbClr val="009BD2"/>
              </a:solidFill>
              <a:ln>
                <a:noFill/>
              </a:ln>
              <a:effectLst/>
              <a:sp3d prstMaterial="softEdge">
                <a:bevelT w="127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等腰三角形 80"/>
              <p:cNvSpPr/>
              <p:nvPr/>
            </p:nvSpPr>
            <p:spPr>
              <a:xfrm flipV="1">
                <a:off x="419876" y="2450877"/>
                <a:ext cx="712054" cy="867502"/>
              </a:xfrm>
              <a:custGeom>
                <a:avLst/>
                <a:gdLst/>
                <a:ahLst/>
                <a:cxnLst/>
                <a:rect l="l" t="t" r="r" b="b"/>
                <a:pathLst>
                  <a:path w="712054" h="867502">
                    <a:moveTo>
                      <a:pt x="356027" y="867502"/>
                    </a:moveTo>
                    <a:cubicBezTo>
                      <a:pt x="552655" y="867502"/>
                      <a:pt x="712054" y="708103"/>
                      <a:pt x="712054" y="511475"/>
                    </a:cubicBezTo>
                    <a:cubicBezTo>
                      <a:pt x="712054" y="422128"/>
                      <a:pt x="679142" y="340468"/>
                      <a:pt x="623637" y="278950"/>
                    </a:cubicBezTo>
                    <a:lnTo>
                      <a:pt x="625915" y="278950"/>
                    </a:lnTo>
                    <a:lnTo>
                      <a:pt x="610443" y="262959"/>
                    </a:lnTo>
                    <a:cubicBezTo>
                      <a:pt x="609052" y="260998"/>
                      <a:pt x="607376" y="259316"/>
                      <a:pt x="605493" y="257843"/>
                    </a:cubicBezTo>
                    <a:lnTo>
                      <a:pt x="356027" y="0"/>
                    </a:lnTo>
                    <a:lnTo>
                      <a:pt x="106561" y="257843"/>
                    </a:lnTo>
                    <a:cubicBezTo>
                      <a:pt x="104678" y="259316"/>
                      <a:pt x="103002" y="260998"/>
                      <a:pt x="101611" y="262959"/>
                    </a:cubicBezTo>
                    <a:lnTo>
                      <a:pt x="86139" y="278950"/>
                    </a:lnTo>
                    <a:lnTo>
                      <a:pt x="88417" y="278950"/>
                    </a:lnTo>
                    <a:cubicBezTo>
                      <a:pt x="32912" y="340468"/>
                      <a:pt x="0" y="422128"/>
                      <a:pt x="0" y="511475"/>
                    </a:cubicBezTo>
                    <a:cubicBezTo>
                      <a:pt x="0" y="708103"/>
                      <a:pt x="159399" y="867502"/>
                      <a:pt x="356027" y="86750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sp3d prstMaterial="softEdge">
                <a:bevelT w="127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2" name="矩形 121"/>
            <p:cNvSpPr/>
            <p:nvPr/>
          </p:nvSpPr>
          <p:spPr>
            <a:xfrm>
              <a:off x="1659117" y="1048544"/>
              <a:ext cx="736099" cy="707886"/>
            </a:xfrm>
            <a:prstGeom prst="rect">
              <a:avLst/>
            </a:prstGeom>
            <a:ln>
              <a:noFill/>
            </a:ln>
            <a:effectLst/>
            <a:sp3d prstMaterial="softEdge">
              <a:bevelT w="127000" prst="artDeco"/>
            </a:sp3d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en-US" altLang="zh-CN" sz="4000" dirty="0" smtClean="0">
                  <a:solidFill>
                    <a:schemeClr val="bg1"/>
                  </a:solidFill>
                  <a:latin typeface="Swis721 BlkCn BT" pitchFamily="34" charset="0"/>
                  <a:ea typeface="方正兰亭中黑_GBK" pitchFamily="2" charset="-122"/>
                  <a:cs typeface="Arial" panose="020B0604020202020204" pitchFamily="34" charset="0"/>
                </a:rPr>
                <a:t>03</a:t>
              </a:r>
              <a:endParaRPr lang="en-US" altLang="zh-CN" sz="4000" dirty="0">
                <a:solidFill>
                  <a:schemeClr val="bg1"/>
                </a:solidFill>
                <a:latin typeface="Swis721 BlkCn BT" pitchFamily="34" charset="0"/>
                <a:ea typeface="方正兰亭中黑_GBK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6653277" y="3225858"/>
            <a:ext cx="1089941" cy="1327886"/>
            <a:chOff x="6653277" y="909219"/>
            <a:chExt cx="1089941" cy="1327886"/>
          </a:xfrm>
          <a:solidFill>
            <a:srgbClr val="21AB8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grpSp>
          <p:nvGrpSpPr>
            <p:cNvPr id="126" name="组合 125"/>
            <p:cNvGrpSpPr/>
            <p:nvPr/>
          </p:nvGrpSpPr>
          <p:grpSpPr>
            <a:xfrm flipV="1">
              <a:off x="6653277" y="909219"/>
              <a:ext cx="1089941" cy="1327886"/>
              <a:chOff x="345230" y="2368798"/>
              <a:chExt cx="873970" cy="1064766"/>
            </a:xfrm>
            <a:grpFill/>
          </p:grpSpPr>
          <p:sp>
            <p:nvSpPr>
              <p:cNvPr id="128" name="等腰三角形 80"/>
              <p:cNvSpPr/>
              <p:nvPr/>
            </p:nvSpPr>
            <p:spPr>
              <a:xfrm flipV="1">
                <a:off x="345230" y="2368798"/>
                <a:ext cx="873970" cy="1064766"/>
              </a:xfrm>
              <a:custGeom>
                <a:avLst/>
                <a:gdLst/>
                <a:ahLst/>
                <a:cxnLst/>
                <a:rect l="l" t="t" r="r" b="b"/>
                <a:pathLst>
                  <a:path w="712054" h="867502">
                    <a:moveTo>
                      <a:pt x="356027" y="867502"/>
                    </a:moveTo>
                    <a:cubicBezTo>
                      <a:pt x="552655" y="867502"/>
                      <a:pt x="712054" y="708103"/>
                      <a:pt x="712054" y="511475"/>
                    </a:cubicBezTo>
                    <a:cubicBezTo>
                      <a:pt x="712054" y="422128"/>
                      <a:pt x="679142" y="340468"/>
                      <a:pt x="623637" y="278950"/>
                    </a:cubicBezTo>
                    <a:lnTo>
                      <a:pt x="625915" y="278950"/>
                    </a:lnTo>
                    <a:lnTo>
                      <a:pt x="610443" y="262959"/>
                    </a:lnTo>
                    <a:cubicBezTo>
                      <a:pt x="609052" y="260998"/>
                      <a:pt x="607376" y="259316"/>
                      <a:pt x="605493" y="257843"/>
                    </a:cubicBezTo>
                    <a:lnTo>
                      <a:pt x="356027" y="0"/>
                    </a:lnTo>
                    <a:lnTo>
                      <a:pt x="106561" y="257843"/>
                    </a:lnTo>
                    <a:cubicBezTo>
                      <a:pt x="104678" y="259316"/>
                      <a:pt x="103002" y="260998"/>
                      <a:pt x="101611" y="262959"/>
                    </a:cubicBezTo>
                    <a:lnTo>
                      <a:pt x="86139" y="278950"/>
                    </a:lnTo>
                    <a:lnTo>
                      <a:pt x="88417" y="278950"/>
                    </a:lnTo>
                    <a:cubicBezTo>
                      <a:pt x="32912" y="340468"/>
                      <a:pt x="0" y="422128"/>
                      <a:pt x="0" y="511475"/>
                    </a:cubicBezTo>
                    <a:cubicBezTo>
                      <a:pt x="0" y="708103"/>
                      <a:pt x="159399" y="867502"/>
                      <a:pt x="356027" y="867502"/>
                    </a:cubicBezTo>
                    <a:close/>
                  </a:path>
                </a:pathLst>
              </a:custGeom>
              <a:solidFill>
                <a:srgbClr val="0067B4"/>
              </a:solidFill>
              <a:ln>
                <a:noFill/>
              </a:ln>
              <a:effectLst/>
              <a:sp3d prstMaterial="softEdge">
                <a:bevelT w="127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等腰三角形 80"/>
              <p:cNvSpPr/>
              <p:nvPr/>
            </p:nvSpPr>
            <p:spPr>
              <a:xfrm flipV="1">
                <a:off x="419876" y="2450877"/>
                <a:ext cx="712054" cy="867502"/>
              </a:xfrm>
              <a:custGeom>
                <a:avLst/>
                <a:gdLst/>
                <a:ahLst/>
                <a:cxnLst/>
                <a:rect l="l" t="t" r="r" b="b"/>
                <a:pathLst>
                  <a:path w="712054" h="867502">
                    <a:moveTo>
                      <a:pt x="356027" y="867502"/>
                    </a:moveTo>
                    <a:cubicBezTo>
                      <a:pt x="552655" y="867502"/>
                      <a:pt x="712054" y="708103"/>
                      <a:pt x="712054" y="511475"/>
                    </a:cubicBezTo>
                    <a:cubicBezTo>
                      <a:pt x="712054" y="422128"/>
                      <a:pt x="679142" y="340468"/>
                      <a:pt x="623637" y="278950"/>
                    </a:cubicBezTo>
                    <a:lnTo>
                      <a:pt x="625915" y="278950"/>
                    </a:lnTo>
                    <a:lnTo>
                      <a:pt x="610443" y="262959"/>
                    </a:lnTo>
                    <a:cubicBezTo>
                      <a:pt x="609052" y="260998"/>
                      <a:pt x="607376" y="259316"/>
                      <a:pt x="605493" y="257843"/>
                    </a:cubicBezTo>
                    <a:lnTo>
                      <a:pt x="356027" y="0"/>
                    </a:lnTo>
                    <a:lnTo>
                      <a:pt x="106561" y="257843"/>
                    </a:lnTo>
                    <a:cubicBezTo>
                      <a:pt x="104678" y="259316"/>
                      <a:pt x="103002" y="260998"/>
                      <a:pt x="101611" y="262959"/>
                    </a:cubicBezTo>
                    <a:lnTo>
                      <a:pt x="86139" y="278950"/>
                    </a:lnTo>
                    <a:lnTo>
                      <a:pt x="88417" y="278950"/>
                    </a:lnTo>
                    <a:cubicBezTo>
                      <a:pt x="32912" y="340468"/>
                      <a:pt x="0" y="422128"/>
                      <a:pt x="0" y="511475"/>
                    </a:cubicBezTo>
                    <a:cubicBezTo>
                      <a:pt x="0" y="708103"/>
                      <a:pt x="159399" y="867502"/>
                      <a:pt x="356027" y="86750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67B4">
                      <a:shade val="30000"/>
                      <a:satMod val="115000"/>
                    </a:srgbClr>
                  </a:gs>
                  <a:gs pos="50000">
                    <a:srgbClr val="0067B4">
                      <a:shade val="67500"/>
                      <a:satMod val="115000"/>
                    </a:srgbClr>
                  </a:gs>
                  <a:gs pos="100000">
                    <a:srgbClr val="0067B4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sp3d prstMaterial="softEdge">
                <a:bevelT w="127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7" name="矩形 126"/>
            <p:cNvSpPr/>
            <p:nvPr/>
          </p:nvSpPr>
          <p:spPr>
            <a:xfrm>
              <a:off x="6815766" y="1366087"/>
              <a:ext cx="736099" cy="707886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 prst="artDeco"/>
            </a:sp3d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en-US" altLang="zh-CN" sz="4000" dirty="0" smtClean="0">
                  <a:solidFill>
                    <a:schemeClr val="bg1"/>
                  </a:solidFill>
                  <a:latin typeface="Swis721 BlkCn BT" pitchFamily="34" charset="0"/>
                  <a:ea typeface="方正兰亭中黑_GBK" pitchFamily="2" charset="-122"/>
                  <a:cs typeface="Arial" panose="020B0604020202020204" pitchFamily="34" charset="0"/>
                </a:rPr>
                <a:t>04</a:t>
              </a:r>
              <a:endParaRPr lang="en-US" altLang="zh-CN" sz="4000" dirty="0">
                <a:solidFill>
                  <a:schemeClr val="bg1"/>
                </a:solidFill>
                <a:latin typeface="Swis721 BlkCn BT" pitchFamily="34" charset="0"/>
                <a:ea typeface="方正兰亭中黑_GBK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0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2734488" y="1492945"/>
            <a:ext cx="1460088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关注平台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13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2734486" y="1836857"/>
            <a:ext cx="1737861" cy="42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  <a:defRPr/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通过微信搜素到本微信公众平台，并进行关注。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32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082040" y="3410585"/>
            <a:ext cx="1686560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用户注册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133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156093" y="3754656"/>
            <a:ext cx="1737861" cy="42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  <a:defRPr/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微信平台对使用用户进行单一绑定，仅限绑定用户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3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222520" y="1492945"/>
            <a:ext cx="1460088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审核通过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13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222365" y="1837055"/>
            <a:ext cx="1931035" cy="42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  <a:defRPr/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系统后台对申请注册用户进行审核，通过授权可使用。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36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796527" y="3410744"/>
            <a:ext cx="1460088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中黑_GBK" pitchFamily="2" charset="-122"/>
                <a:ea typeface="方正兰亭中黑_GBK" pitchFamily="2" charset="-122"/>
              </a:rPr>
              <a:t>用户登录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137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796525" y="3754656"/>
            <a:ext cx="1737861" cy="42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  <a:defRPr/>
            </a:pPr>
            <a:r>
              <a:rPr lang="zh-CN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注册信息审核通过，可登录平台使用各功能。</a:t>
            </a:r>
            <a:endParaRPr lang="zh-CN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395536" y="282767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8727683" y="2827672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1"/>
          <p:cNvSpPr>
            <a:spLocks noChangeArrowheads="1"/>
          </p:cNvSpPr>
          <p:nvPr/>
        </p:nvSpPr>
        <p:spPr bwMode="gray">
          <a:xfrm>
            <a:off x="7930515" y="374650"/>
            <a:ext cx="1095375" cy="274955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前提条件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86" grpId="0" bldLvl="0" animBg="1"/>
      <p:bldP spid="94" grpId="0" bldLvl="0" animBg="1"/>
      <p:bldP spid="98" grpId="0" bldLvl="0" animBg="1"/>
      <p:bldP spid="99" grpId="0" bldLvl="0" animBg="1"/>
      <p:bldP spid="103" grpId="0" bldLvl="0" animBg="1"/>
      <p:bldP spid="104" grpId="0" bldLvl="0" animBg="1"/>
      <p:bldP spid="108" grpId="0" bldLvl="0" animBg="1"/>
      <p:bldP spid="109" grpId="0" bldLvl="0" animBg="1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 bldLvl="0" animBg="1"/>
      <p:bldP spid="139" grpId="0" bldLvl="0" animBg="1"/>
      <p:bldP spid="3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dministrator\Desktop\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-76200" y="-19685"/>
            <a:ext cx="2817495" cy="5165090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612143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69772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 smtClean="0">
                <a:solidFill>
                  <a:schemeClr val="accent6">
                    <a:lumMod val="85000"/>
                  </a:schemeClr>
                </a:solidFill>
                <a:latin typeface="方正兰亭准黑_GBK" panose="02000000000000000000" pitchFamily="2" charset="-122"/>
                <a:ea typeface="方正兰亭准黑_GBK" panose="02000000000000000000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anose="02000000000000000000" pitchFamily="2" charset="-122"/>
              <a:ea typeface="方正兰亭准黑_GBK" panose="02000000000000000000" pitchFamily="2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988969" y="210344"/>
            <a:ext cx="2003425" cy="55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25" tIns="45656" rIns="91325" bIns="45656" numCol="1" anchor="t" anchorCtr="0" compatLnSpc="1">
            <a:spAutoFit/>
          </a:bodyPr>
          <a:lstStyle/>
          <a:p>
            <a:pPr algn="r" defTabSz="913130" eaLnBrk="1" hangingPunct="1"/>
            <a:r>
              <a:rPr lang="zh-CN" altLang="en-US" sz="1600" b="1" i="1" dirty="0">
                <a:solidFill>
                  <a:srgbClr val="0067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过渡页  </a:t>
            </a:r>
            <a:endParaRPr lang="zh-CN" altLang="en-US" sz="1600" b="1" i="1" dirty="0">
              <a:solidFill>
                <a:srgbClr val="0067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r" defTabSz="913130" eaLnBrk="1" hangingPunct="1"/>
            <a:r>
              <a:rPr lang="en-US" altLang="zh-CN" sz="1400" b="1" i="1" dirty="0">
                <a:solidFill>
                  <a:srgbClr val="0067B4"/>
                </a:solidFill>
                <a:latin typeface="Calibri" panose="020F0502020204030204" pitchFamily="34" charset="0"/>
                <a:cs typeface="宋体" panose="02010600030101010101" pitchFamily="2" charset="-122"/>
              </a:rPr>
              <a:t>TRANSITION PAGE </a:t>
            </a:r>
            <a:endParaRPr lang="zh-CN" altLang="zh-CN" sz="1400" dirty="0">
              <a:solidFill>
                <a:srgbClr val="0067B4"/>
              </a:solidFill>
              <a:cs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768628"/>
            <a:ext cx="1539837" cy="1325880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 smtClean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02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anose="020B080603090205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16605" y="2099310"/>
            <a:ext cx="5249545" cy="618490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2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平台功能设计</a:t>
            </a:r>
            <a:endParaRPr lang="zh-CN" altLang="zh-CN" sz="32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9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/>
      <p:bldP spid="19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086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平台用户类型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6"/>
          <p:cNvSpPr/>
          <p:nvPr/>
        </p:nvSpPr>
        <p:spPr bwMode="auto">
          <a:xfrm>
            <a:off x="838994" y="1617735"/>
            <a:ext cx="7585018" cy="514509"/>
          </a:xfrm>
          <a:custGeom>
            <a:avLst/>
            <a:gdLst>
              <a:gd name="T0" fmla="*/ 75 w 12630"/>
              <a:gd name="T1" fmla="*/ 0 h 856"/>
              <a:gd name="T2" fmla="*/ 12555 w 12630"/>
              <a:gd name="T3" fmla="*/ 0 h 856"/>
              <a:gd name="T4" fmla="*/ 12630 w 12630"/>
              <a:gd name="T5" fmla="*/ 94 h 856"/>
              <a:gd name="T6" fmla="*/ 12630 w 12630"/>
              <a:gd name="T7" fmla="*/ 763 h 856"/>
              <a:gd name="T8" fmla="*/ 12555 w 12630"/>
              <a:gd name="T9" fmla="*/ 856 h 856"/>
              <a:gd name="T10" fmla="*/ 75 w 12630"/>
              <a:gd name="T11" fmla="*/ 856 h 856"/>
              <a:gd name="T12" fmla="*/ 0 w 12630"/>
              <a:gd name="T13" fmla="*/ 763 h 856"/>
              <a:gd name="T14" fmla="*/ 0 w 12630"/>
              <a:gd name="T15" fmla="*/ 94 h 856"/>
              <a:gd name="T16" fmla="*/ 75 w 12630"/>
              <a:gd name="T1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30" h="856">
                <a:moveTo>
                  <a:pt x="75" y="0"/>
                </a:moveTo>
                <a:lnTo>
                  <a:pt x="12555" y="0"/>
                </a:lnTo>
                <a:cubicBezTo>
                  <a:pt x="12597" y="0"/>
                  <a:pt x="12630" y="43"/>
                  <a:pt x="12630" y="94"/>
                </a:cubicBezTo>
                <a:lnTo>
                  <a:pt x="12630" y="763"/>
                </a:lnTo>
                <a:cubicBezTo>
                  <a:pt x="12630" y="814"/>
                  <a:pt x="12597" y="856"/>
                  <a:pt x="12555" y="856"/>
                </a:cubicBezTo>
                <a:lnTo>
                  <a:pt x="75" y="856"/>
                </a:lnTo>
                <a:cubicBezTo>
                  <a:pt x="34" y="856"/>
                  <a:pt x="0" y="814"/>
                  <a:pt x="0" y="763"/>
                </a:cubicBezTo>
                <a:lnTo>
                  <a:pt x="0" y="94"/>
                </a:lnTo>
                <a:cubicBezTo>
                  <a:pt x="0" y="43"/>
                  <a:pt x="34" y="0"/>
                  <a:pt x="75" y="0"/>
                </a:cubicBezTo>
                <a:close/>
              </a:path>
            </a:pathLst>
          </a:custGeom>
          <a:solidFill>
            <a:srgbClr val="484849">
              <a:lumMod val="20000"/>
              <a:lumOff val="80000"/>
            </a:srgbClr>
          </a:solidFill>
          <a:ln w="10" cap="flat">
            <a:solidFill>
              <a:srgbClr val="484849">
                <a:lumMod val="40000"/>
                <a:lumOff val="60000"/>
              </a:srgbClr>
            </a:solidFill>
            <a:prstDash val="solid"/>
            <a:miter lim="800000"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838994" y="2599113"/>
            <a:ext cx="7585018" cy="514509"/>
          </a:xfrm>
          <a:custGeom>
            <a:avLst/>
            <a:gdLst>
              <a:gd name="T0" fmla="*/ 75 w 12630"/>
              <a:gd name="T1" fmla="*/ 0 h 856"/>
              <a:gd name="T2" fmla="*/ 12555 w 12630"/>
              <a:gd name="T3" fmla="*/ 0 h 856"/>
              <a:gd name="T4" fmla="*/ 12630 w 12630"/>
              <a:gd name="T5" fmla="*/ 94 h 856"/>
              <a:gd name="T6" fmla="*/ 12630 w 12630"/>
              <a:gd name="T7" fmla="*/ 763 h 856"/>
              <a:gd name="T8" fmla="*/ 12555 w 12630"/>
              <a:gd name="T9" fmla="*/ 856 h 856"/>
              <a:gd name="T10" fmla="*/ 75 w 12630"/>
              <a:gd name="T11" fmla="*/ 856 h 856"/>
              <a:gd name="T12" fmla="*/ 0 w 12630"/>
              <a:gd name="T13" fmla="*/ 763 h 856"/>
              <a:gd name="T14" fmla="*/ 0 w 12630"/>
              <a:gd name="T15" fmla="*/ 94 h 856"/>
              <a:gd name="T16" fmla="*/ 75 w 12630"/>
              <a:gd name="T1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30" h="856">
                <a:moveTo>
                  <a:pt x="75" y="0"/>
                </a:moveTo>
                <a:lnTo>
                  <a:pt x="12555" y="0"/>
                </a:lnTo>
                <a:cubicBezTo>
                  <a:pt x="12597" y="0"/>
                  <a:pt x="12630" y="42"/>
                  <a:pt x="12630" y="94"/>
                </a:cubicBezTo>
                <a:lnTo>
                  <a:pt x="12630" y="763"/>
                </a:lnTo>
                <a:cubicBezTo>
                  <a:pt x="12630" y="814"/>
                  <a:pt x="12597" y="856"/>
                  <a:pt x="12555" y="856"/>
                </a:cubicBezTo>
                <a:lnTo>
                  <a:pt x="75" y="856"/>
                </a:lnTo>
                <a:cubicBezTo>
                  <a:pt x="34" y="856"/>
                  <a:pt x="0" y="814"/>
                  <a:pt x="0" y="763"/>
                </a:cubicBezTo>
                <a:lnTo>
                  <a:pt x="0" y="94"/>
                </a:lnTo>
                <a:cubicBezTo>
                  <a:pt x="0" y="42"/>
                  <a:pt x="34" y="0"/>
                  <a:pt x="75" y="0"/>
                </a:cubicBezTo>
                <a:close/>
              </a:path>
            </a:pathLst>
          </a:custGeom>
          <a:solidFill>
            <a:srgbClr val="484849">
              <a:lumMod val="20000"/>
              <a:lumOff val="80000"/>
            </a:srgbClr>
          </a:solidFill>
          <a:ln w="10" cap="flat">
            <a:solidFill>
              <a:srgbClr val="484849">
                <a:lumMod val="40000"/>
                <a:lumOff val="60000"/>
              </a:srgbClr>
            </a:solidFill>
            <a:prstDash val="solid"/>
            <a:miter lim="800000"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Freeform 8"/>
          <p:cNvSpPr/>
          <p:nvPr/>
        </p:nvSpPr>
        <p:spPr bwMode="auto">
          <a:xfrm>
            <a:off x="838994" y="3538806"/>
            <a:ext cx="7585018" cy="514509"/>
          </a:xfrm>
          <a:custGeom>
            <a:avLst/>
            <a:gdLst>
              <a:gd name="T0" fmla="*/ 75 w 12630"/>
              <a:gd name="T1" fmla="*/ 0 h 856"/>
              <a:gd name="T2" fmla="*/ 12555 w 12630"/>
              <a:gd name="T3" fmla="*/ 0 h 856"/>
              <a:gd name="T4" fmla="*/ 12630 w 12630"/>
              <a:gd name="T5" fmla="*/ 93 h 856"/>
              <a:gd name="T6" fmla="*/ 12630 w 12630"/>
              <a:gd name="T7" fmla="*/ 762 h 856"/>
              <a:gd name="T8" fmla="*/ 12555 w 12630"/>
              <a:gd name="T9" fmla="*/ 856 h 856"/>
              <a:gd name="T10" fmla="*/ 75 w 12630"/>
              <a:gd name="T11" fmla="*/ 856 h 856"/>
              <a:gd name="T12" fmla="*/ 0 w 12630"/>
              <a:gd name="T13" fmla="*/ 762 h 856"/>
              <a:gd name="T14" fmla="*/ 0 w 12630"/>
              <a:gd name="T15" fmla="*/ 93 h 856"/>
              <a:gd name="T16" fmla="*/ 75 w 12630"/>
              <a:gd name="T1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30" h="856">
                <a:moveTo>
                  <a:pt x="75" y="0"/>
                </a:moveTo>
                <a:lnTo>
                  <a:pt x="12555" y="0"/>
                </a:lnTo>
                <a:cubicBezTo>
                  <a:pt x="12597" y="0"/>
                  <a:pt x="12630" y="42"/>
                  <a:pt x="12630" y="93"/>
                </a:cubicBezTo>
                <a:lnTo>
                  <a:pt x="12630" y="762"/>
                </a:lnTo>
                <a:cubicBezTo>
                  <a:pt x="12630" y="814"/>
                  <a:pt x="12597" y="856"/>
                  <a:pt x="12555" y="856"/>
                </a:cubicBezTo>
                <a:lnTo>
                  <a:pt x="75" y="856"/>
                </a:lnTo>
                <a:cubicBezTo>
                  <a:pt x="34" y="856"/>
                  <a:pt x="0" y="814"/>
                  <a:pt x="0" y="762"/>
                </a:cubicBezTo>
                <a:lnTo>
                  <a:pt x="0" y="93"/>
                </a:lnTo>
                <a:cubicBezTo>
                  <a:pt x="0" y="42"/>
                  <a:pt x="34" y="0"/>
                  <a:pt x="75" y="0"/>
                </a:cubicBezTo>
                <a:close/>
              </a:path>
            </a:pathLst>
          </a:custGeom>
          <a:solidFill>
            <a:srgbClr val="484849">
              <a:lumMod val="20000"/>
              <a:lumOff val="80000"/>
            </a:srgbClr>
          </a:solidFill>
          <a:ln w="10" cap="flat">
            <a:solidFill>
              <a:srgbClr val="484849">
                <a:lumMod val="40000"/>
                <a:lumOff val="60000"/>
              </a:srgbClr>
            </a:solidFill>
            <a:prstDash val="solid"/>
            <a:miter lim="800000"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1372278" y="1350952"/>
            <a:ext cx="1401062" cy="1092141"/>
          </a:xfrm>
          <a:custGeom>
            <a:avLst/>
            <a:gdLst>
              <a:gd name="T0" fmla="*/ 2333 w 2333"/>
              <a:gd name="T1" fmla="*/ 0 h 1818"/>
              <a:gd name="T2" fmla="*/ 2333 w 2333"/>
              <a:gd name="T3" fmla="*/ 1364 h 1818"/>
              <a:gd name="T4" fmla="*/ 1166 w 2333"/>
              <a:gd name="T5" fmla="*/ 1818 h 1818"/>
              <a:gd name="T6" fmla="*/ 0 w 2333"/>
              <a:gd name="T7" fmla="*/ 1364 h 1818"/>
              <a:gd name="T8" fmla="*/ 0 w 2333"/>
              <a:gd name="T9" fmla="*/ 0 h 1818"/>
              <a:gd name="T10" fmla="*/ 2333 w 2333"/>
              <a:gd name="T11" fmla="*/ 0 h 1818"/>
              <a:gd name="T12" fmla="*/ 1166 w 2333"/>
              <a:gd name="T13" fmla="*/ 0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3" h="1818">
                <a:moveTo>
                  <a:pt x="2333" y="0"/>
                </a:moveTo>
                <a:lnTo>
                  <a:pt x="2333" y="1364"/>
                </a:lnTo>
                <a:lnTo>
                  <a:pt x="1166" y="1818"/>
                </a:lnTo>
                <a:lnTo>
                  <a:pt x="0" y="1364"/>
                </a:lnTo>
                <a:lnTo>
                  <a:pt x="0" y="0"/>
                </a:lnTo>
                <a:lnTo>
                  <a:pt x="2333" y="0"/>
                </a:lnTo>
                <a:close/>
                <a:moveTo>
                  <a:pt x="1166" y="0"/>
                </a:move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1372278" y="2323994"/>
            <a:ext cx="1401062" cy="1065939"/>
          </a:xfrm>
          <a:custGeom>
            <a:avLst/>
            <a:gdLst>
              <a:gd name="T0" fmla="*/ 2333 w 2333"/>
              <a:gd name="T1" fmla="*/ 0 h 1775"/>
              <a:gd name="T2" fmla="*/ 2333 w 2333"/>
              <a:gd name="T3" fmla="*/ 1331 h 1775"/>
              <a:gd name="T4" fmla="*/ 1166 w 2333"/>
              <a:gd name="T5" fmla="*/ 1775 h 1775"/>
              <a:gd name="T6" fmla="*/ 0 w 2333"/>
              <a:gd name="T7" fmla="*/ 1331 h 1775"/>
              <a:gd name="T8" fmla="*/ 0 w 2333"/>
              <a:gd name="T9" fmla="*/ 0 h 1775"/>
              <a:gd name="T10" fmla="*/ 1166 w 2333"/>
              <a:gd name="T11" fmla="*/ 444 h 1775"/>
              <a:gd name="T12" fmla="*/ 2333 w 2333"/>
              <a:gd name="T13" fmla="*/ 0 h 1775"/>
              <a:gd name="T14" fmla="*/ 1750 w 2333"/>
              <a:gd name="T15" fmla="*/ 222 h 1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5">
                <a:moveTo>
                  <a:pt x="2333" y="0"/>
                </a:moveTo>
                <a:lnTo>
                  <a:pt x="2333" y="1331"/>
                </a:lnTo>
                <a:lnTo>
                  <a:pt x="1166" y="1775"/>
                </a:lnTo>
                <a:lnTo>
                  <a:pt x="0" y="1331"/>
                </a:lnTo>
                <a:lnTo>
                  <a:pt x="0" y="0"/>
                </a:lnTo>
                <a:lnTo>
                  <a:pt x="1166" y="444"/>
                </a:lnTo>
                <a:lnTo>
                  <a:pt x="2333" y="0"/>
                </a:lnTo>
                <a:close/>
                <a:moveTo>
                  <a:pt x="1750" y="222"/>
                </a:moveTo>
              </a:path>
            </a:pathLst>
          </a:custGeom>
          <a:solidFill>
            <a:srgbClr val="009BD2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Freeform 12"/>
          <p:cNvSpPr>
            <a:spLocks noEditPoints="1"/>
          </p:cNvSpPr>
          <p:nvPr/>
        </p:nvSpPr>
        <p:spPr bwMode="auto">
          <a:xfrm>
            <a:off x="1372278" y="3255350"/>
            <a:ext cx="1401062" cy="1065939"/>
          </a:xfrm>
          <a:custGeom>
            <a:avLst/>
            <a:gdLst>
              <a:gd name="T0" fmla="*/ 2333 w 2333"/>
              <a:gd name="T1" fmla="*/ 0 h 1775"/>
              <a:gd name="T2" fmla="*/ 2333 w 2333"/>
              <a:gd name="T3" fmla="*/ 1331 h 1775"/>
              <a:gd name="T4" fmla="*/ 1166 w 2333"/>
              <a:gd name="T5" fmla="*/ 1775 h 1775"/>
              <a:gd name="T6" fmla="*/ 0 w 2333"/>
              <a:gd name="T7" fmla="*/ 1331 h 1775"/>
              <a:gd name="T8" fmla="*/ 0 w 2333"/>
              <a:gd name="T9" fmla="*/ 0 h 1775"/>
              <a:gd name="T10" fmla="*/ 1166 w 2333"/>
              <a:gd name="T11" fmla="*/ 444 h 1775"/>
              <a:gd name="T12" fmla="*/ 2333 w 2333"/>
              <a:gd name="T13" fmla="*/ 0 h 1775"/>
              <a:gd name="T14" fmla="*/ 1750 w 2333"/>
              <a:gd name="T15" fmla="*/ 222 h 1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33" h="1775">
                <a:moveTo>
                  <a:pt x="2333" y="0"/>
                </a:moveTo>
                <a:lnTo>
                  <a:pt x="2333" y="1331"/>
                </a:lnTo>
                <a:lnTo>
                  <a:pt x="1166" y="1775"/>
                </a:lnTo>
                <a:lnTo>
                  <a:pt x="0" y="1331"/>
                </a:lnTo>
                <a:lnTo>
                  <a:pt x="0" y="0"/>
                </a:lnTo>
                <a:lnTo>
                  <a:pt x="1166" y="444"/>
                </a:lnTo>
                <a:lnTo>
                  <a:pt x="2333" y="0"/>
                </a:lnTo>
                <a:close/>
                <a:moveTo>
                  <a:pt x="1750" y="222"/>
                </a:moveTo>
              </a:path>
            </a:pathLst>
          </a:custGeom>
          <a:solidFill>
            <a:srgbClr val="0282D0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91688" y="1708740"/>
            <a:ext cx="5183451" cy="29527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注册后可以登录平台，进行前台业务办理提交操作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5884" y="1658144"/>
            <a:ext cx="1173849" cy="32829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注册用户</a:t>
            </a: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85884" y="2766854"/>
            <a:ext cx="1173849" cy="32829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区域管理员</a:t>
            </a: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85884" y="3669003"/>
            <a:ext cx="1173849" cy="32829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高级管理员</a:t>
            </a:r>
            <a:endParaRPr kumimoji="0" lang="zh-CN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1688" y="2701921"/>
            <a:ext cx="5183451" cy="29527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高级管理员授权以后，管理其对应范围内用户。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91688" y="3643908"/>
            <a:ext cx="5183451" cy="29527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既可以在后台进行所有操作，也可创建、管理区域管理员。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7922" y="1620806"/>
            <a:ext cx="453970" cy="531078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7922" y="2613987"/>
            <a:ext cx="453970" cy="531078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7922" y="3555973"/>
            <a:ext cx="453970" cy="531078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altLang="zh-CN" sz="3000" b="0" i="0" u="none" strike="noStrike" kern="0" cap="none" spc="0" normalizeH="0" baseline="0" noProof="0" dirty="0" smtClean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1" grpId="0" bldLvl="0" animBg="1"/>
      <p:bldP spid="12" grpId="0" bldLvl="0" animBg="1"/>
      <p:bldP spid="13" grpId="0" bldLvl="0" animBg="1"/>
      <p:bldP spid="15" grpId="0" bldLvl="0" animBg="1"/>
      <p:bldP spid="16" grpId="0" bldLvl="0" animBg="1"/>
      <p:bldP spid="17" grpId="0" bldLvl="0" animBg="1"/>
      <p:bldP spid="19" grpId="0"/>
      <p:bldP spid="20" grpId="0"/>
      <p:bldP spid="21" grpId="0"/>
      <p:bldP spid="22" grpId="0"/>
      <p:bldP spid="24" grpId="0"/>
      <p:bldP spid="25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30391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微信用户端功能模块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618271" y="1069972"/>
            <a:ext cx="3768210" cy="3771001"/>
          </a:xfrm>
          <a:prstGeom prst="ellipse">
            <a:avLst/>
          </a:prstGeom>
          <a:noFill/>
          <a:ln w="9">
            <a:solidFill>
              <a:srgbClr val="0067B4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3" name="Oval 10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3442643" y="1241433"/>
            <a:ext cx="439189" cy="4393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1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3442643" y="4230133"/>
            <a:ext cx="439189" cy="4393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</a:rPr>
              <a:t>5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Oval 12">
            <a:hlinkClick r:id="rId2" action="ppaction://hlinkfile"/>
          </p:cNvPr>
          <p:cNvSpPr>
            <a:spLocks noChangeArrowheads="1"/>
          </p:cNvSpPr>
          <p:nvPr/>
        </p:nvSpPr>
        <p:spPr bwMode="auto">
          <a:xfrm>
            <a:off x="3971098" y="3535947"/>
            <a:ext cx="440378" cy="439374"/>
          </a:xfrm>
          <a:prstGeom prst="ellipse">
            <a:avLst/>
          </a:prstGeom>
          <a:solidFill>
            <a:srgbClr val="0067B4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4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Oval 13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3971098" y="1935624"/>
            <a:ext cx="440378" cy="439374"/>
          </a:xfrm>
          <a:prstGeom prst="ellipse">
            <a:avLst/>
          </a:prstGeom>
          <a:solidFill>
            <a:srgbClr val="009BD2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</a:rPr>
              <a:t>2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142488" y="2735786"/>
            <a:ext cx="439189" cy="439374"/>
          </a:xfrm>
          <a:prstGeom prst="ellipse">
            <a:avLst/>
          </a:prstGeom>
          <a:solidFill>
            <a:srgbClr val="0282D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anose="020B0503020204020204" pitchFamily="34" charset="-122"/>
              </a:rPr>
              <a:t>3</a:t>
            </a:r>
            <a:endParaRPr lang="zh-CN" altLang="en-US" sz="1800" b="1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Oval 7"/>
          <p:cNvSpPr>
            <a:spLocks noChangeArrowheads="1"/>
          </p:cNvSpPr>
          <p:nvPr/>
        </p:nvSpPr>
        <p:spPr bwMode="auto">
          <a:xfrm>
            <a:off x="536146" y="1274775"/>
            <a:ext cx="3338545" cy="333758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4" name="Oval 8"/>
          <p:cNvSpPr>
            <a:spLocks noChangeArrowheads="1"/>
          </p:cNvSpPr>
          <p:nvPr/>
        </p:nvSpPr>
        <p:spPr bwMode="auto">
          <a:xfrm>
            <a:off x="917067" y="1502203"/>
            <a:ext cx="2881503" cy="2882725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5" name="Oval 9"/>
          <p:cNvSpPr>
            <a:spLocks noChangeArrowheads="1"/>
          </p:cNvSpPr>
          <p:nvPr/>
        </p:nvSpPr>
        <p:spPr bwMode="auto">
          <a:xfrm>
            <a:off x="381635" y="3307080"/>
            <a:ext cx="945515" cy="97663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26" name="TextBox 18"/>
          <p:cNvSpPr txBox="1">
            <a:spLocks noChangeArrowheads="1"/>
          </p:cNvSpPr>
          <p:nvPr/>
        </p:nvSpPr>
        <p:spPr bwMode="auto">
          <a:xfrm>
            <a:off x="477520" y="3482975"/>
            <a:ext cx="68707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</a:rPr>
              <a:t>功能模块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矩形 1"/>
          <p:cNvSpPr>
            <a:spLocks noChangeArrowheads="1"/>
          </p:cNvSpPr>
          <p:nvPr/>
        </p:nvSpPr>
        <p:spPr bwMode="auto">
          <a:xfrm>
            <a:off x="4247515" y="1125855"/>
            <a:ext cx="126492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业务办理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4794885" y="1858010"/>
            <a:ext cx="120650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信息查询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4909820" y="2708910"/>
            <a:ext cx="1279525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我的信息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1"/>
          <p:cNvSpPr>
            <a:spLocks noChangeArrowheads="1"/>
          </p:cNvSpPr>
          <p:nvPr/>
        </p:nvSpPr>
        <p:spPr bwMode="auto">
          <a:xfrm>
            <a:off x="4794885" y="3526790"/>
            <a:ext cx="1146175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满分学习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4247515" y="4201160"/>
            <a:ext cx="1097915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办事指南</a:t>
            </a:r>
            <a:endParaRPr lang="zh-CN" altLang="zh-CN" sz="1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TextBox 22"/>
          <p:cNvSpPr txBox="1"/>
          <p:nvPr/>
        </p:nvSpPr>
        <p:spPr>
          <a:xfrm>
            <a:off x="5790565" y="1125855"/>
            <a:ext cx="2523490" cy="67056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p>
            <a:pPr lvl="0" algn="l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机动车类、驾驶证类、年审预约、轻微车损快速理赔、微信挪车、其他信息上报、设施设备故障上报业务办理</a:t>
            </a:r>
            <a:endParaRPr lang="zh-CN" altLang="en-US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2"/>
          <p:cNvSpPr txBox="1"/>
          <p:nvPr/>
        </p:nvSpPr>
        <p:spPr>
          <a:xfrm>
            <a:off x="6273816" y="2825964"/>
            <a:ext cx="1890538" cy="46990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p>
            <a:pPr lvl="0" algn="l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业务状态查看，消息通知列表</a:t>
            </a:r>
            <a:endParaRPr lang="zh-CN" altLang="en-US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TextBox 22"/>
          <p:cNvSpPr txBox="1"/>
          <p:nvPr/>
        </p:nvSpPr>
        <p:spPr>
          <a:xfrm>
            <a:off x="5598176" y="4284012"/>
            <a:ext cx="1890538" cy="46990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p>
            <a:pPr lvl="0" algn="l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路况地图、活动出行指南、办事网点查询、交通快报。</a:t>
            </a:r>
            <a:endParaRPr lang="zh-CN" altLang="en-US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2"/>
          <p:cNvSpPr txBox="1"/>
          <p:nvPr/>
        </p:nvSpPr>
        <p:spPr>
          <a:xfrm>
            <a:off x="6107446" y="1999829"/>
            <a:ext cx="1890538" cy="46990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p>
            <a:pPr lvl="0" algn="l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桥梁隧道限行查询、违法代码查询。</a:t>
            </a:r>
            <a:endParaRPr lang="zh-CN" altLang="en-US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2"/>
          <p:cNvSpPr txBox="1"/>
          <p:nvPr/>
        </p:nvSpPr>
        <p:spPr>
          <a:xfrm>
            <a:off x="6107446" y="3660989"/>
            <a:ext cx="1890538" cy="26924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p>
            <a:pPr lvl="0" algn="l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分学习系统</a:t>
            </a:r>
            <a:endParaRPr lang="zh-CN" altLang="en-US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1.11111E-6 L -0.17354 0.29051 " pathEditMode="relative" rAng="0" ptsTypes="AA">
                                      <p:cBhvr>
                                        <p:cTn id="52" dur="500" spd="-99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0" y="145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2.59259E-6 L -0.23143 0.15556 " pathEditMode="relative" rAng="0" ptsTypes="AA">
                                      <p:cBhvr>
                                        <p:cTn id="54" dur="500" spd="-99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0" y="78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rAng="0" ptsTypes="">
                                      <p:cBhvr>
                                        <p:cTn id="56" dur="500" spd="-99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3.7037E-6 L -0.23143 -0.15555 " pathEditMode="relative" rAng="0" ptsTypes="AA">
                                      <p:cBhvr>
                                        <p:cTn id="58" dur="500" spd="-99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0" y="-7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2.59259E-6 L -0.17354 -0.29051 " pathEditMode="relative" rAng="0" ptsTypes="AA">
                                      <p:cBhvr>
                                        <p:cTn id="60" dur="500" spd="-99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0" y="-1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2" grpId="0" bldLvl="0" animBg="1"/>
      <p:bldP spid="13" grpId="0" bldLvl="0" animBg="1" autoUpdateAnimBg="0"/>
      <p:bldP spid="13" grpId="1" bldLvl="0" animBg="1" autoUpdateAnimBg="0"/>
      <p:bldP spid="14" grpId="0" bldLvl="0" animBg="1" autoUpdateAnimBg="0"/>
      <p:bldP spid="14" grpId="1" bldLvl="0" animBg="1" autoUpdateAnimBg="0"/>
      <p:bldP spid="15" grpId="0" bldLvl="0" animBg="1" autoUpdateAnimBg="0"/>
      <p:bldP spid="15" grpId="1" bldLvl="0" animBg="1" autoUpdateAnimBg="0"/>
      <p:bldP spid="16" grpId="0" bldLvl="0" animBg="1" autoUpdateAnimBg="0"/>
      <p:bldP spid="16" grpId="1" bldLvl="0" animBg="1" autoUpdateAnimBg="0"/>
      <p:bldP spid="17" grpId="0" bldLvl="0" animBg="1" autoUpdateAnimBg="0"/>
      <p:bldP spid="17" grpId="1" bldLvl="0" animBg="1" autoUpdateAnimBg="0"/>
      <p:bldP spid="23" grpId="0" bldLvl="0" animBg="1" autoUpdateAnimBg="0"/>
      <p:bldP spid="24" grpId="0" bldLvl="0" animBg="1" autoUpdateAnimBg="0"/>
      <p:bldP spid="25" grpId="0" bldLvl="0" animBg="1" autoUpdateAnimBg="0"/>
      <p:bldP spid="26" grpId="0" autoUpdateAnimBg="0"/>
      <p:bldP spid="29" grpId="0"/>
      <p:bldP spid="30" grpId="0"/>
      <p:bldP spid="31" grpId="0"/>
      <p:bldP spid="33" grpId="0"/>
      <p:bldP spid="34" grpId="0"/>
      <p:bldP spid="207" grpId="0"/>
      <p:bldP spid="5" grpId="0"/>
      <p:bldP spid="211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3356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微信系统后台功能模块</a:t>
            </a:r>
            <a:endParaRPr lang="zh-CN" altLang="en-US" sz="2500" b="1" dirty="0">
              <a:solidFill>
                <a:srgbClr val="0067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Freeform 19"/>
          <p:cNvSpPr/>
          <p:nvPr/>
        </p:nvSpPr>
        <p:spPr bwMode="auto">
          <a:xfrm>
            <a:off x="2729494" y="3740652"/>
            <a:ext cx="1924950" cy="1457444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/>
          </a:p>
        </p:txBody>
      </p:sp>
      <p:sp>
        <p:nvSpPr>
          <p:cNvPr id="186" name="Freeform 20"/>
          <p:cNvSpPr/>
          <p:nvPr/>
        </p:nvSpPr>
        <p:spPr bwMode="auto">
          <a:xfrm>
            <a:off x="4460943" y="4005717"/>
            <a:ext cx="1400101" cy="55049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/>
          </a:p>
        </p:txBody>
      </p:sp>
      <p:sp>
        <p:nvSpPr>
          <p:cNvPr id="187" name="Freeform 21"/>
          <p:cNvSpPr/>
          <p:nvPr/>
        </p:nvSpPr>
        <p:spPr bwMode="auto">
          <a:xfrm>
            <a:off x="4626401" y="2319843"/>
            <a:ext cx="1278287" cy="521913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/>
          </a:p>
        </p:txBody>
      </p:sp>
      <p:sp>
        <p:nvSpPr>
          <p:cNvPr id="188" name="Freeform 22"/>
          <p:cNvSpPr/>
          <p:nvPr/>
        </p:nvSpPr>
        <p:spPr bwMode="auto">
          <a:xfrm>
            <a:off x="3636010" y="2541905"/>
            <a:ext cx="606425" cy="1282700"/>
          </a:xfrm>
          <a:custGeom>
            <a:avLst/>
            <a:gdLst>
              <a:gd name="T0" fmla="*/ 156 w 156"/>
              <a:gd name="T1" fmla="*/ 361 h 361"/>
              <a:gd name="T2" fmla="*/ 95 w 156"/>
              <a:gd name="T3" fmla="*/ 361 h 361"/>
              <a:gd name="T4" fmla="*/ 95 w 156"/>
              <a:gd name="T5" fmla="*/ 118 h 361"/>
              <a:gd name="T6" fmla="*/ 38 w 156"/>
              <a:gd name="T7" fmla="*/ 61 h 361"/>
              <a:gd name="T8" fmla="*/ 0 w 156"/>
              <a:gd name="T9" fmla="*/ 61 h 361"/>
              <a:gd name="T10" fmla="*/ 0 w 156"/>
              <a:gd name="T11" fmla="*/ 0 h 361"/>
              <a:gd name="T12" fmla="*/ 38 w 156"/>
              <a:gd name="T13" fmla="*/ 0 h 361"/>
              <a:gd name="T14" fmla="*/ 156 w 156"/>
              <a:gd name="T15" fmla="*/ 118 h 361"/>
              <a:gd name="T16" fmla="*/ 156 w 156"/>
              <a:gd name="T1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361">
                <a:moveTo>
                  <a:pt x="156" y="361"/>
                </a:moveTo>
                <a:cubicBezTo>
                  <a:pt x="95" y="361"/>
                  <a:pt x="95" y="361"/>
                  <a:pt x="95" y="361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5" y="87"/>
                  <a:pt x="69" y="61"/>
                  <a:pt x="3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03" y="0"/>
                  <a:pt x="156" y="53"/>
                  <a:pt x="156" y="118"/>
                </a:cubicBezTo>
                <a:lnTo>
                  <a:pt x="156" y="3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/>
          </a:p>
        </p:txBody>
      </p:sp>
      <p:sp>
        <p:nvSpPr>
          <p:cNvPr id="189" name="Freeform 23"/>
          <p:cNvSpPr/>
          <p:nvPr/>
        </p:nvSpPr>
        <p:spPr bwMode="auto">
          <a:xfrm>
            <a:off x="4895850" y="3257550"/>
            <a:ext cx="1555115" cy="1128395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/>
          </a:p>
        </p:txBody>
      </p:sp>
      <p:sp>
        <p:nvSpPr>
          <p:cNvPr id="190" name="Freeform 24"/>
          <p:cNvSpPr/>
          <p:nvPr/>
        </p:nvSpPr>
        <p:spPr bwMode="auto">
          <a:xfrm>
            <a:off x="3308484" y="1520645"/>
            <a:ext cx="1345961" cy="521913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/>
          </a:p>
        </p:txBody>
      </p:sp>
      <p:sp>
        <p:nvSpPr>
          <p:cNvPr id="192" name="Freeform 26"/>
          <p:cNvSpPr/>
          <p:nvPr/>
        </p:nvSpPr>
        <p:spPr bwMode="auto">
          <a:xfrm>
            <a:off x="4166185" y="2068126"/>
            <a:ext cx="536881" cy="1054354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/>
          </a:p>
        </p:txBody>
      </p:sp>
      <p:sp>
        <p:nvSpPr>
          <p:cNvPr id="193" name="Freeform 27"/>
          <p:cNvSpPr/>
          <p:nvPr/>
        </p:nvSpPr>
        <p:spPr bwMode="auto">
          <a:xfrm>
            <a:off x="4515082" y="1058894"/>
            <a:ext cx="539889" cy="1054354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2577807" y="3704555"/>
            <a:ext cx="321827" cy="321870"/>
          </a:xfrm>
          <a:prstGeom prst="ellipse">
            <a:avLst/>
          </a:prstGeom>
          <a:solidFill>
            <a:srgbClr val="009BD2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3394449" y="2519867"/>
            <a:ext cx="321827" cy="321870"/>
          </a:xfrm>
          <a:prstGeom prst="ellipse">
            <a:avLst/>
          </a:prstGeom>
          <a:solidFill>
            <a:srgbClr val="00B0F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6280419" y="3190145"/>
            <a:ext cx="321827" cy="321870"/>
          </a:xfrm>
          <a:prstGeom prst="ellipse">
            <a:avLst/>
          </a:prstGeom>
          <a:solidFill>
            <a:srgbClr val="00B0F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/>
          <p:cNvSpPr/>
          <p:nvPr/>
        </p:nvSpPr>
        <p:spPr>
          <a:xfrm>
            <a:off x="5681076" y="2109487"/>
            <a:ext cx="321827" cy="321870"/>
          </a:xfrm>
          <a:prstGeom prst="ellipse">
            <a:avLst/>
          </a:prstGeom>
          <a:solidFill>
            <a:srgbClr val="0067B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198" name="椭圆 197"/>
          <p:cNvSpPr/>
          <p:nvPr/>
        </p:nvSpPr>
        <p:spPr>
          <a:xfrm>
            <a:off x="3224476" y="1271298"/>
            <a:ext cx="321827" cy="321870"/>
          </a:xfrm>
          <a:prstGeom prst="ellipse">
            <a:avLst/>
          </a:prstGeom>
          <a:solidFill>
            <a:srgbClr val="0282D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204" name="椭圆 203"/>
          <p:cNvSpPr/>
          <p:nvPr/>
        </p:nvSpPr>
        <p:spPr>
          <a:xfrm>
            <a:off x="4955440" y="972344"/>
            <a:ext cx="321827" cy="321870"/>
          </a:xfrm>
          <a:prstGeom prst="ellipse">
            <a:avLst/>
          </a:prstGeom>
          <a:solidFill>
            <a:srgbClr val="00B0F0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89377" y="1124581"/>
            <a:ext cx="839470" cy="4083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noProof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</a:t>
            </a:r>
            <a:r>
              <a:rPr lang="en-US" altLang="zh-CN" sz="1600" noProof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noProof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zh-CN" altLang="en-US" sz="1600" noProof="1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TextBox 22"/>
          <p:cNvSpPr txBox="1"/>
          <p:nvPr/>
        </p:nvSpPr>
        <p:spPr>
          <a:xfrm>
            <a:off x="838835" y="1505585"/>
            <a:ext cx="2277110" cy="46990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lvl="0" algn="r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学习管理、用户管理、系统设置、全真模拟、反作弊管理、课程管理。</a:t>
            </a:r>
            <a:endParaRPr lang="zh-CN" altLang="en-US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5415974" y="863016"/>
            <a:ext cx="995680" cy="4083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noProof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信息查询</a:t>
            </a:r>
            <a:endParaRPr lang="zh-CN" altLang="en-US" sz="1600" noProof="1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TextBox 22"/>
          <p:cNvSpPr txBox="1"/>
          <p:nvPr/>
        </p:nvSpPr>
        <p:spPr>
          <a:xfrm>
            <a:off x="5428631" y="1280374"/>
            <a:ext cx="1890538" cy="46990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lvl="0" algn="l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桥梁隧道限行管理、违法代码管理。</a:t>
            </a:r>
            <a:endParaRPr lang="zh-CN" altLang="en-US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1435937" y="3642743"/>
            <a:ext cx="995680" cy="4083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noProof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消息推送</a:t>
            </a:r>
            <a:endParaRPr lang="zh-CN" altLang="en-US" sz="1600" noProof="1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TextBox 22"/>
          <p:cNvSpPr txBox="1"/>
          <p:nvPr/>
        </p:nvSpPr>
        <p:spPr>
          <a:xfrm>
            <a:off x="687070" y="3943985"/>
            <a:ext cx="1813560" cy="46990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lvl="0" algn="r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消息推送模板、消息推送记录查询。</a:t>
            </a:r>
            <a:endParaRPr lang="zh-CN" altLang="en-US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6258917" y="1933877"/>
            <a:ext cx="995680" cy="4083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noProof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办事指南</a:t>
            </a:r>
            <a:endParaRPr lang="zh-CN" altLang="en-US" sz="1600" noProof="1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TextBox 22"/>
          <p:cNvSpPr txBox="1"/>
          <p:nvPr/>
        </p:nvSpPr>
        <p:spPr>
          <a:xfrm>
            <a:off x="6263656" y="2314877"/>
            <a:ext cx="1890538" cy="46990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lvl="0" algn="l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活动出行指南、办事网点查询、交通快报。</a:t>
            </a:r>
            <a:endParaRPr lang="en-US" altLang="zh-CN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6747958" y="2978944"/>
            <a:ext cx="995680" cy="4083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noProof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系统设置</a:t>
            </a:r>
            <a:endParaRPr lang="zh-CN" altLang="en-US" sz="1600" noProof="1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TextBox 22"/>
          <p:cNvSpPr txBox="1"/>
          <p:nvPr/>
        </p:nvSpPr>
        <p:spPr>
          <a:xfrm>
            <a:off x="6752697" y="3359944"/>
            <a:ext cx="1890538" cy="26924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lvl="0" algn="l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系统设置、数据备份。</a:t>
            </a:r>
            <a:endParaRPr lang="zh-CN" altLang="en-US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0637" y="2326942"/>
            <a:ext cx="995680" cy="408305"/>
          </a:xfrm>
          <a:prstGeom prst="rect">
            <a:avLst/>
          </a:prstGeom>
        </p:spPr>
        <p:txBody>
          <a:bodyPr wrap="none">
            <a:spAutoFit/>
          </a:bodyPr>
          <a:p>
            <a:pPr algn="r">
              <a:lnSpc>
                <a:spcPct val="130000"/>
              </a:lnSpc>
            </a:pPr>
            <a:r>
              <a:rPr lang="zh-CN" altLang="en-US" sz="160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业务办理</a:t>
            </a:r>
            <a:endParaRPr lang="zh-CN" altLang="en-US" sz="1600" noProof="1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2"/>
          <p:cNvSpPr txBox="1"/>
          <p:nvPr/>
        </p:nvSpPr>
        <p:spPr>
          <a:xfrm>
            <a:off x="687070" y="2672080"/>
            <a:ext cx="2549525" cy="67056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p>
            <a:pPr lvl="0" algn="r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机动车类、驾驶证类、年审预约、轻微车损快速理赔、微信挪车、其他信息上报、设施设备故障上报、业务须知。</a:t>
            </a:r>
            <a:endParaRPr lang="zh-CN" altLang="en-US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606146" y="3941462"/>
            <a:ext cx="321827" cy="321870"/>
          </a:xfrm>
          <a:prstGeom prst="ellipse">
            <a:avLst/>
          </a:prstGeom>
          <a:solidFill>
            <a:srgbClr val="0067B4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13263" y="3853339"/>
            <a:ext cx="995680" cy="408305"/>
          </a:xfrm>
          <a:prstGeom prst="rect">
            <a:avLst/>
          </a:prstGeom>
        </p:spPr>
        <p:txBody>
          <a:bodyPr wrap="none">
            <a:spAutoFit/>
          </a:bodyPr>
          <a:p>
            <a:pPr algn="r">
              <a:lnSpc>
                <a:spcPct val="130000"/>
              </a:lnSpc>
            </a:pPr>
            <a:r>
              <a:rPr lang="zh-CN" altLang="en-US" sz="1600" noProof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后台用户</a:t>
            </a:r>
            <a:endParaRPr lang="zh-CN" altLang="en-US" sz="1600" noProof="1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2"/>
          <p:cNvSpPr txBox="1"/>
          <p:nvPr/>
        </p:nvSpPr>
        <p:spPr>
          <a:xfrm>
            <a:off x="6018002" y="4234339"/>
            <a:ext cx="1890538" cy="26924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p>
            <a:pPr lvl="0" algn="l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100" b="0" noProof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用户管理、行为管理</a:t>
            </a:r>
            <a:endParaRPr lang="zh-CN" altLang="en-US" sz="1100" b="0" noProof="1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85" grpId="0" bldLvl="0" animBg="1"/>
      <p:bldP spid="186" grpId="0" bldLvl="0" animBg="1"/>
      <p:bldP spid="187" grpId="0" bldLvl="0" animBg="1"/>
      <p:bldP spid="188" grpId="0" bldLvl="0" animBg="1"/>
      <p:bldP spid="189" grpId="0" bldLvl="0" animBg="1"/>
      <p:bldP spid="190" grpId="0" bldLvl="0" animBg="1"/>
      <p:bldP spid="192" grpId="0" bldLvl="0" animBg="1"/>
      <p:bldP spid="193" grpId="0" bldLvl="0" animBg="1"/>
      <p:bldP spid="194" grpId="0" bldLvl="0" animBg="1"/>
      <p:bldP spid="195" grpId="0" bldLvl="0" animBg="1"/>
      <p:bldP spid="196" grpId="0" bldLvl="0" animBg="1"/>
      <p:bldP spid="197" grpId="0" bldLvl="0" animBg="1"/>
      <p:bldP spid="198" grpId="0" bldLvl="0" animBg="1"/>
      <p:bldP spid="204" grpId="0" bldLvl="0" animBg="1"/>
      <p:bldP spid="2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3" grpId="0"/>
      <p:bldP spid="5" grpId="0"/>
      <p:bldP spid="6" grpId="0" bldLvl="0" animBg="1"/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主管人员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2318</Words>
  <Application>WPS 演示</Application>
  <PresentationFormat>自定义</PresentationFormat>
  <Paragraphs>373</Paragraphs>
  <Slides>21</Slides>
  <Notes>40</Notes>
  <HiddenSlides>0</HiddenSlides>
  <MMClips>2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8" baseType="lpstr">
      <vt:lpstr>Arial</vt:lpstr>
      <vt:lpstr>宋体</vt:lpstr>
      <vt:lpstr>Wingdings</vt:lpstr>
      <vt:lpstr>黑体</vt:lpstr>
      <vt:lpstr>Courier New</vt:lpstr>
      <vt:lpstr>微软雅黑</vt:lpstr>
      <vt:lpstr>Edwardian Script ITC</vt:lpstr>
      <vt:lpstr>叶根友刀锋黑草</vt:lpstr>
      <vt:lpstr>Calibri</vt:lpstr>
      <vt:lpstr>Impact</vt:lpstr>
      <vt:lpstr>Times New Roman</vt:lpstr>
      <vt:lpstr>方正兰亭黑_GBK</vt:lpstr>
      <vt:lpstr>方正兰亭准黑_GBK</vt:lpstr>
      <vt:lpstr>Swis721 BlkCn BT</vt:lpstr>
      <vt:lpstr>方正兰亭中黑_GBK</vt:lpstr>
      <vt:lpstr>仿宋_GB2312</vt:lpstr>
      <vt:lpstr>Calibri</vt:lpstr>
      <vt:lpstr>华文黑体</vt:lpstr>
      <vt:lpstr>方正兰亭粗黑_GBK</vt:lpstr>
      <vt:lpstr>Franklin Gothic Medium</vt:lpstr>
      <vt:lpstr>Mongolian Baiti</vt:lpstr>
      <vt:lpstr>★日文毛笔</vt:lpstr>
      <vt:lpstr>仿宋</vt:lpstr>
      <vt:lpstr>Palatino Linotype</vt:lpstr>
      <vt:lpstr>幼圆</vt:lpstr>
      <vt:lpstr>Century Gothic</vt:lpstr>
      <vt:lpstr>主管人员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53</dc:title>
  <dc:creator>Sung Ha, Park</dc:creator>
  <cp:lastModifiedBy>Administrator</cp:lastModifiedBy>
  <cp:revision>984</cp:revision>
  <dcterms:created xsi:type="dcterms:W3CDTF">2004-08-26T06:30:00Z</dcterms:created>
  <dcterms:modified xsi:type="dcterms:W3CDTF">2016-08-19T09:41:59Z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2052-10.1.0.5866</vt:lpwstr>
  </property>
</Properties>
</file>